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0" r:id="rId3"/>
    <p:sldId id="303" r:id="rId4"/>
    <p:sldId id="293" r:id="rId5"/>
    <p:sldId id="294" r:id="rId6"/>
    <p:sldId id="259" r:id="rId7"/>
    <p:sldId id="261" r:id="rId8"/>
    <p:sldId id="262" r:id="rId9"/>
    <p:sldId id="263" r:id="rId10"/>
    <p:sldId id="264" r:id="rId11"/>
    <p:sldId id="265" r:id="rId12"/>
    <p:sldId id="300" r:id="rId13"/>
    <p:sldId id="266" r:id="rId14"/>
    <p:sldId id="268" r:id="rId15"/>
    <p:sldId id="267" r:id="rId16"/>
    <p:sldId id="269" r:id="rId17"/>
    <p:sldId id="298" r:id="rId18"/>
    <p:sldId id="271" r:id="rId19"/>
    <p:sldId id="270" r:id="rId20"/>
    <p:sldId id="272" r:id="rId21"/>
    <p:sldId id="273" r:id="rId22"/>
    <p:sldId id="299" r:id="rId23"/>
    <p:sldId id="274" r:id="rId24"/>
    <p:sldId id="295" r:id="rId25"/>
    <p:sldId id="296" r:id="rId26"/>
    <p:sldId id="297" r:id="rId27"/>
    <p:sldId id="301" r:id="rId28"/>
    <p:sldId id="277" r:id="rId29"/>
    <p:sldId id="278" r:id="rId30"/>
    <p:sldId id="279" r:id="rId31"/>
    <p:sldId id="285" r:id="rId32"/>
    <p:sldId id="276" r:id="rId33"/>
    <p:sldId id="280" r:id="rId34"/>
    <p:sldId id="281" r:id="rId35"/>
    <p:sldId id="283" r:id="rId36"/>
    <p:sldId id="284" r:id="rId37"/>
    <p:sldId id="287" r:id="rId38"/>
    <p:sldId id="275" r:id="rId39"/>
    <p:sldId id="288" r:id="rId40"/>
    <p:sldId id="286" r:id="rId41"/>
    <p:sldId id="289" r:id="rId42"/>
    <p:sldId id="290" r:id="rId43"/>
    <p:sldId id="291" r:id="rId44"/>
    <p:sldId id="292" r:id="rId45"/>
    <p:sldId id="30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95EE02-417B-4D93-A0DB-5104165F15F8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A55731BA-A913-4976-A7C9-86E7191A1568}">
      <dgm:prSet phldrT="[텍스트]"/>
      <dgm:spPr/>
      <dgm:t>
        <a:bodyPr/>
        <a:lstStyle/>
        <a:p>
          <a:pPr latinLnBrk="1"/>
          <a:r>
            <a:rPr lang="ko-KR" altLang="en-US" dirty="0"/>
            <a:t>기획</a:t>
          </a:r>
        </a:p>
      </dgm:t>
    </dgm:pt>
    <dgm:pt modelId="{1855244D-CA6B-4C11-9167-D1401EA7F9C7}" type="parTrans" cxnId="{7E9EBFEE-C7AE-46F3-9E71-5D3E45C64262}">
      <dgm:prSet/>
      <dgm:spPr/>
      <dgm:t>
        <a:bodyPr/>
        <a:lstStyle/>
        <a:p>
          <a:pPr latinLnBrk="1"/>
          <a:endParaRPr lang="ko-KR" altLang="en-US"/>
        </a:p>
      </dgm:t>
    </dgm:pt>
    <dgm:pt modelId="{A0B1C84F-9944-4BC3-A754-69F8AD126F61}" type="sibTrans" cxnId="{7E9EBFEE-C7AE-46F3-9E71-5D3E45C64262}">
      <dgm:prSet/>
      <dgm:spPr/>
      <dgm:t>
        <a:bodyPr/>
        <a:lstStyle/>
        <a:p>
          <a:pPr latinLnBrk="1"/>
          <a:endParaRPr lang="ko-KR" altLang="en-US"/>
        </a:p>
      </dgm:t>
    </dgm:pt>
    <dgm:pt modelId="{674B300D-4137-4C63-BDD5-3A910311E6F7}">
      <dgm:prSet phldrT="[텍스트]"/>
      <dgm:spPr/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07F5E6FB-ADDA-4533-810D-F1533A463BD6}" type="parTrans" cxnId="{A502F1D5-0B8A-402F-AE37-D9B7508FC4A9}">
      <dgm:prSet/>
      <dgm:spPr/>
      <dgm:t>
        <a:bodyPr/>
        <a:lstStyle/>
        <a:p>
          <a:pPr latinLnBrk="1"/>
          <a:endParaRPr lang="ko-KR" altLang="en-US"/>
        </a:p>
      </dgm:t>
    </dgm:pt>
    <dgm:pt modelId="{A91F2FB6-61B4-4EE0-8CCA-23A2F6BB225A}" type="sibTrans" cxnId="{A502F1D5-0B8A-402F-AE37-D9B7508FC4A9}">
      <dgm:prSet/>
      <dgm:spPr/>
      <dgm:t>
        <a:bodyPr/>
        <a:lstStyle/>
        <a:p>
          <a:pPr latinLnBrk="1"/>
          <a:endParaRPr lang="ko-KR" altLang="en-US"/>
        </a:p>
      </dgm:t>
    </dgm:pt>
    <dgm:pt modelId="{F68DF322-0416-40D0-BB77-0B1C0944724C}">
      <dgm:prSet phldrT="[텍스트]"/>
      <dgm:spPr/>
      <dgm:t>
        <a:bodyPr/>
        <a:lstStyle/>
        <a:p>
          <a:pPr latinLnBrk="1"/>
          <a:r>
            <a:rPr lang="ko-KR" altLang="en-US" dirty="0"/>
            <a:t>생산</a:t>
          </a:r>
        </a:p>
      </dgm:t>
    </dgm:pt>
    <dgm:pt modelId="{7AFBB46E-F585-4951-AA50-43CDF205CBB4}" type="parTrans" cxnId="{8C55CADB-32C3-48A4-9A90-698D112B1FD9}">
      <dgm:prSet/>
      <dgm:spPr/>
      <dgm:t>
        <a:bodyPr/>
        <a:lstStyle/>
        <a:p>
          <a:pPr latinLnBrk="1"/>
          <a:endParaRPr lang="ko-KR" altLang="en-US"/>
        </a:p>
      </dgm:t>
    </dgm:pt>
    <dgm:pt modelId="{65EDD3AD-584A-4739-BDDE-8F7FB0DB0466}" type="sibTrans" cxnId="{8C55CADB-32C3-48A4-9A90-698D112B1FD9}">
      <dgm:prSet/>
      <dgm:spPr/>
      <dgm:t>
        <a:bodyPr/>
        <a:lstStyle/>
        <a:p>
          <a:pPr latinLnBrk="1"/>
          <a:endParaRPr lang="ko-KR" altLang="en-US"/>
        </a:p>
      </dgm:t>
    </dgm:pt>
    <dgm:pt modelId="{7EF3D600-26DC-455E-90F1-8C5169FA40C6}">
      <dgm:prSet phldrT="[텍스트]"/>
      <dgm:spPr/>
      <dgm:t>
        <a:bodyPr/>
        <a:lstStyle/>
        <a:p>
          <a:pPr latinLnBrk="1"/>
          <a:r>
            <a:rPr lang="ko-KR" altLang="en-US" dirty="0"/>
            <a:t>홍보</a:t>
          </a:r>
        </a:p>
      </dgm:t>
    </dgm:pt>
    <dgm:pt modelId="{900017DF-795F-4E17-ABCE-55050A1BC115}" type="parTrans" cxnId="{290DFD51-EFE9-41E1-B0B2-EFEEE3263970}">
      <dgm:prSet/>
      <dgm:spPr/>
      <dgm:t>
        <a:bodyPr/>
        <a:lstStyle/>
        <a:p>
          <a:pPr latinLnBrk="1"/>
          <a:endParaRPr lang="ko-KR" altLang="en-US"/>
        </a:p>
      </dgm:t>
    </dgm:pt>
    <dgm:pt modelId="{0A4D5076-57E4-4F01-A822-3C2CF86AC8CF}" type="sibTrans" cxnId="{290DFD51-EFE9-41E1-B0B2-EFEEE3263970}">
      <dgm:prSet/>
      <dgm:spPr/>
      <dgm:t>
        <a:bodyPr/>
        <a:lstStyle/>
        <a:p>
          <a:pPr latinLnBrk="1"/>
          <a:endParaRPr lang="ko-KR" altLang="en-US"/>
        </a:p>
      </dgm:t>
    </dgm:pt>
    <dgm:pt modelId="{5ED511A5-5C1F-4B73-89D5-B3F7E9BA66B9}">
      <dgm:prSet phldrT="[텍스트]"/>
      <dgm:spPr/>
      <dgm:t>
        <a:bodyPr/>
        <a:lstStyle/>
        <a:p>
          <a:pPr latinLnBrk="1"/>
          <a:r>
            <a:rPr lang="ko-KR" altLang="en-US" dirty="0"/>
            <a:t>판매</a:t>
          </a:r>
        </a:p>
      </dgm:t>
    </dgm:pt>
    <dgm:pt modelId="{869F1B66-5371-4E4C-AC78-CD0968193BAD}" type="parTrans" cxnId="{D8CFB126-952E-49EB-94FF-A687E336DE04}">
      <dgm:prSet/>
      <dgm:spPr/>
      <dgm:t>
        <a:bodyPr/>
        <a:lstStyle/>
        <a:p>
          <a:pPr latinLnBrk="1"/>
          <a:endParaRPr lang="ko-KR" altLang="en-US"/>
        </a:p>
      </dgm:t>
    </dgm:pt>
    <dgm:pt modelId="{49E9C42C-81D6-43A4-BCBF-9CE2D8DCB6F8}" type="sibTrans" cxnId="{D8CFB126-952E-49EB-94FF-A687E336DE04}">
      <dgm:prSet/>
      <dgm:spPr/>
      <dgm:t>
        <a:bodyPr/>
        <a:lstStyle/>
        <a:p>
          <a:pPr latinLnBrk="1"/>
          <a:endParaRPr lang="ko-KR" altLang="en-US"/>
        </a:p>
      </dgm:t>
    </dgm:pt>
    <dgm:pt modelId="{ECE0DDEB-0CF2-4D5B-9705-60813364141D}" type="pres">
      <dgm:prSet presAssocID="{4395EE02-417B-4D93-A0DB-5104165F15F8}" presName="CompostProcess" presStyleCnt="0">
        <dgm:presLayoutVars>
          <dgm:dir/>
          <dgm:resizeHandles val="exact"/>
        </dgm:presLayoutVars>
      </dgm:prSet>
      <dgm:spPr/>
    </dgm:pt>
    <dgm:pt modelId="{17DF1C65-CBFD-45A0-B980-874431EF94BE}" type="pres">
      <dgm:prSet presAssocID="{4395EE02-417B-4D93-A0DB-5104165F15F8}" presName="arrow" presStyleLbl="bgShp" presStyleIdx="0" presStyleCnt="1"/>
      <dgm:spPr/>
    </dgm:pt>
    <dgm:pt modelId="{C420642E-6B59-4123-B19A-EA593DFD08C3}" type="pres">
      <dgm:prSet presAssocID="{4395EE02-417B-4D93-A0DB-5104165F15F8}" presName="linearProcess" presStyleCnt="0"/>
      <dgm:spPr/>
    </dgm:pt>
    <dgm:pt modelId="{DA64C584-F8F9-4C74-B794-893EB41830DD}" type="pres">
      <dgm:prSet presAssocID="{A55731BA-A913-4976-A7C9-86E7191A1568}" presName="textNode" presStyleLbl="node1" presStyleIdx="0" presStyleCnt="5">
        <dgm:presLayoutVars>
          <dgm:bulletEnabled val="1"/>
        </dgm:presLayoutVars>
      </dgm:prSet>
      <dgm:spPr/>
    </dgm:pt>
    <dgm:pt modelId="{3E7F7D9A-2D24-45DC-AFB1-73DE35AD6434}" type="pres">
      <dgm:prSet presAssocID="{A0B1C84F-9944-4BC3-A754-69F8AD126F61}" presName="sibTrans" presStyleCnt="0"/>
      <dgm:spPr/>
    </dgm:pt>
    <dgm:pt modelId="{F088EE93-7589-4194-A0E3-6F1ED61421DA}" type="pres">
      <dgm:prSet presAssocID="{674B300D-4137-4C63-BDD5-3A910311E6F7}" presName="textNode" presStyleLbl="node1" presStyleIdx="1" presStyleCnt="5">
        <dgm:presLayoutVars>
          <dgm:bulletEnabled val="1"/>
        </dgm:presLayoutVars>
      </dgm:prSet>
      <dgm:spPr/>
    </dgm:pt>
    <dgm:pt modelId="{A9AE69C4-F1A1-4955-97F4-B6BF25882D35}" type="pres">
      <dgm:prSet presAssocID="{A91F2FB6-61B4-4EE0-8CCA-23A2F6BB225A}" presName="sibTrans" presStyleCnt="0"/>
      <dgm:spPr/>
    </dgm:pt>
    <dgm:pt modelId="{602DC439-C08A-40BA-9A5C-E3D409A4153F}" type="pres">
      <dgm:prSet presAssocID="{F68DF322-0416-40D0-BB77-0B1C0944724C}" presName="textNode" presStyleLbl="node1" presStyleIdx="2" presStyleCnt="5">
        <dgm:presLayoutVars>
          <dgm:bulletEnabled val="1"/>
        </dgm:presLayoutVars>
      </dgm:prSet>
      <dgm:spPr/>
    </dgm:pt>
    <dgm:pt modelId="{2475944E-7FED-4CF6-8BD3-DBD69D5DE784}" type="pres">
      <dgm:prSet presAssocID="{65EDD3AD-584A-4739-BDDE-8F7FB0DB0466}" presName="sibTrans" presStyleCnt="0"/>
      <dgm:spPr/>
    </dgm:pt>
    <dgm:pt modelId="{2EA01C3E-AF42-46C5-A086-4EB1892C751F}" type="pres">
      <dgm:prSet presAssocID="{7EF3D600-26DC-455E-90F1-8C5169FA40C6}" presName="textNode" presStyleLbl="node1" presStyleIdx="3" presStyleCnt="5">
        <dgm:presLayoutVars>
          <dgm:bulletEnabled val="1"/>
        </dgm:presLayoutVars>
      </dgm:prSet>
      <dgm:spPr/>
    </dgm:pt>
    <dgm:pt modelId="{D65C4F01-0EC7-49C3-970E-87231DE0F022}" type="pres">
      <dgm:prSet presAssocID="{0A4D5076-57E4-4F01-A822-3C2CF86AC8CF}" presName="sibTrans" presStyleCnt="0"/>
      <dgm:spPr/>
    </dgm:pt>
    <dgm:pt modelId="{0DEBC3B2-2F89-45A7-866F-8AAFDD6ED657}" type="pres">
      <dgm:prSet presAssocID="{5ED511A5-5C1F-4B73-89D5-B3F7E9BA66B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8CFB126-952E-49EB-94FF-A687E336DE04}" srcId="{4395EE02-417B-4D93-A0DB-5104165F15F8}" destId="{5ED511A5-5C1F-4B73-89D5-B3F7E9BA66B9}" srcOrd="4" destOrd="0" parTransId="{869F1B66-5371-4E4C-AC78-CD0968193BAD}" sibTransId="{49E9C42C-81D6-43A4-BCBF-9CE2D8DCB6F8}"/>
    <dgm:cxn modelId="{0624352E-6A89-4518-B7A3-338335D85C4C}" type="presOf" srcId="{F68DF322-0416-40D0-BB77-0B1C0944724C}" destId="{602DC439-C08A-40BA-9A5C-E3D409A4153F}" srcOrd="0" destOrd="0" presId="urn:microsoft.com/office/officeart/2005/8/layout/hProcess9"/>
    <dgm:cxn modelId="{F2D4686D-CC0A-4A0E-AC79-BD3364178D0A}" type="presOf" srcId="{A55731BA-A913-4976-A7C9-86E7191A1568}" destId="{DA64C584-F8F9-4C74-B794-893EB41830DD}" srcOrd="0" destOrd="0" presId="urn:microsoft.com/office/officeart/2005/8/layout/hProcess9"/>
    <dgm:cxn modelId="{290DFD51-EFE9-41E1-B0B2-EFEEE3263970}" srcId="{4395EE02-417B-4D93-A0DB-5104165F15F8}" destId="{7EF3D600-26DC-455E-90F1-8C5169FA40C6}" srcOrd="3" destOrd="0" parTransId="{900017DF-795F-4E17-ABCE-55050A1BC115}" sibTransId="{0A4D5076-57E4-4F01-A822-3C2CF86AC8CF}"/>
    <dgm:cxn modelId="{449EC57E-89BD-4DD6-B5D3-138772A1FFC8}" type="presOf" srcId="{4395EE02-417B-4D93-A0DB-5104165F15F8}" destId="{ECE0DDEB-0CF2-4D5B-9705-60813364141D}" srcOrd="0" destOrd="0" presId="urn:microsoft.com/office/officeart/2005/8/layout/hProcess9"/>
    <dgm:cxn modelId="{BB917FCB-25A2-4B34-84D9-EE1D0E86AF30}" type="presOf" srcId="{674B300D-4137-4C63-BDD5-3A910311E6F7}" destId="{F088EE93-7589-4194-A0E3-6F1ED61421DA}" srcOrd="0" destOrd="0" presId="urn:microsoft.com/office/officeart/2005/8/layout/hProcess9"/>
    <dgm:cxn modelId="{A502F1D5-0B8A-402F-AE37-D9B7508FC4A9}" srcId="{4395EE02-417B-4D93-A0DB-5104165F15F8}" destId="{674B300D-4137-4C63-BDD5-3A910311E6F7}" srcOrd="1" destOrd="0" parTransId="{07F5E6FB-ADDA-4533-810D-F1533A463BD6}" sibTransId="{A91F2FB6-61B4-4EE0-8CCA-23A2F6BB225A}"/>
    <dgm:cxn modelId="{8C55CADB-32C3-48A4-9A90-698D112B1FD9}" srcId="{4395EE02-417B-4D93-A0DB-5104165F15F8}" destId="{F68DF322-0416-40D0-BB77-0B1C0944724C}" srcOrd="2" destOrd="0" parTransId="{7AFBB46E-F585-4951-AA50-43CDF205CBB4}" sibTransId="{65EDD3AD-584A-4739-BDDE-8F7FB0DB0466}"/>
    <dgm:cxn modelId="{87F7A8DF-CB2B-4053-A88D-7237A28512AC}" type="presOf" srcId="{7EF3D600-26DC-455E-90F1-8C5169FA40C6}" destId="{2EA01C3E-AF42-46C5-A086-4EB1892C751F}" srcOrd="0" destOrd="0" presId="urn:microsoft.com/office/officeart/2005/8/layout/hProcess9"/>
    <dgm:cxn modelId="{66BB39EB-15D6-4F71-B4F0-4AA58873A3C1}" type="presOf" srcId="{5ED511A5-5C1F-4B73-89D5-B3F7E9BA66B9}" destId="{0DEBC3B2-2F89-45A7-866F-8AAFDD6ED657}" srcOrd="0" destOrd="0" presId="urn:microsoft.com/office/officeart/2005/8/layout/hProcess9"/>
    <dgm:cxn modelId="{7E9EBFEE-C7AE-46F3-9E71-5D3E45C64262}" srcId="{4395EE02-417B-4D93-A0DB-5104165F15F8}" destId="{A55731BA-A913-4976-A7C9-86E7191A1568}" srcOrd="0" destOrd="0" parTransId="{1855244D-CA6B-4C11-9167-D1401EA7F9C7}" sibTransId="{A0B1C84F-9944-4BC3-A754-69F8AD126F61}"/>
    <dgm:cxn modelId="{11A331E4-A6EC-48A6-98AA-17EA19BE214A}" type="presParOf" srcId="{ECE0DDEB-0CF2-4D5B-9705-60813364141D}" destId="{17DF1C65-CBFD-45A0-B980-874431EF94BE}" srcOrd="0" destOrd="0" presId="urn:microsoft.com/office/officeart/2005/8/layout/hProcess9"/>
    <dgm:cxn modelId="{682BFDE2-A402-48BE-9F82-50F4F4CA47A7}" type="presParOf" srcId="{ECE0DDEB-0CF2-4D5B-9705-60813364141D}" destId="{C420642E-6B59-4123-B19A-EA593DFD08C3}" srcOrd="1" destOrd="0" presId="urn:microsoft.com/office/officeart/2005/8/layout/hProcess9"/>
    <dgm:cxn modelId="{46AA1E45-A389-4B95-9127-EE383D9C3C2E}" type="presParOf" srcId="{C420642E-6B59-4123-B19A-EA593DFD08C3}" destId="{DA64C584-F8F9-4C74-B794-893EB41830DD}" srcOrd="0" destOrd="0" presId="urn:microsoft.com/office/officeart/2005/8/layout/hProcess9"/>
    <dgm:cxn modelId="{99AA5F4B-5121-421C-9341-C8534001EF76}" type="presParOf" srcId="{C420642E-6B59-4123-B19A-EA593DFD08C3}" destId="{3E7F7D9A-2D24-45DC-AFB1-73DE35AD6434}" srcOrd="1" destOrd="0" presId="urn:microsoft.com/office/officeart/2005/8/layout/hProcess9"/>
    <dgm:cxn modelId="{E36ACF2F-9131-437D-BEF6-D294EC0A4CCC}" type="presParOf" srcId="{C420642E-6B59-4123-B19A-EA593DFD08C3}" destId="{F088EE93-7589-4194-A0E3-6F1ED61421DA}" srcOrd="2" destOrd="0" presId="urn:microsoft.com/office/officeart/2005/8/layout/hProcess9"/>
    <dgm:cxn modelId="{F3DD38D1-20E1-4484-B86D-FE0F21D2ECC9}" type="presParOf" srcId="{C420642E-6B59-4123-B19A-EA593DFD08C3}" destId="{A9AE69C4-F1A1-4955-97F4-B6BF25882D35}" srcOrd="3" destOrd="0" presId="urn:microsoft.com/office/officeart/2005/8/layout/hProcess9"/>
    <dgm:cxn modelId="{5752C5E0-0C64-4737-9914-6631F760BFC9}" type="presParOf" srcId="{C420642E-6B59-4123-B19A-EA593DFD08C3}" destId="{602DC439-C08A-40BA-9A5C-E3D409A4153F}" srcOrd="4" destOrd="0" presId="urn:microsoft.com/office/officeart/2005/8/layout/hProcess9"/>
    <dgm:cxn modelId="{84C1C555-E7B5-4E1C-8895-5CC92D0DD6C6}" type="presParOf" srcId="{C420642E-6B59-4123-B19A-EA593DFD08C3}" destId="{2475944E-7FED-4CF6-8BD3-DBD69D5DE784}" srcOrd="5" destOrd="0" presId="urn:microsoft.com/office/officeart/2005/8/layout/hProcess9"/>
    <dgm:cxn modelId="{2C50A658-3A69-4D14-8E3D-0DDC7030557B}" type="presParOf" srcId="{C420642E-6B59-4123-B19A-EA593DFD08C3}" destId="{2EA01C3E-AF42-46C5-A086-4EB1892C751F}" srcOrd="6" destOrd="0" presId="urn:microsoft.com/office/officeart/2005/8/layout/hProcess9"/>
    <dgm:cxn modelId="{6CB17B1A-5CC3-425B-95F3-6A9A7B9155D5}" type="presParOf" srcId="{C420642E-6B59-4123-B19A-EA593DFD08C3}" destId="{D65C4F01-0EC7-49C3-970E-87231DE0F022}" srcOrd="7" destOrd="0" presId="urn:microsoft.com/office/officeart/2005/8/layout/hProcess9"/>
    <dgm:cxn modelId="{6076D22A-2113-4617-82B0-6E2643370D3C}" type="presParOf" srcId="{C420642E-6B59-4123-B19A-EA593DFD08C3}" destId="{0DEBC3B2-2F89-45A7-866F-8AAFDD6ED657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49902B-AAC3-41E9-81D4-E2DB16392FAC}" type="doc">
      <dgm:prSet loTypeId="urn:microsoft.com/office/officeart/2005/8/layout/radial6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83AE930A-208C-4699-90F5-7513079AACD8}">
      <dgm:prSet phldrT="[텍스트]"/>
      <dgm:spPr/>
      <dgm:t>
        <a:bodyPr/>
        <a:lstStyle/>
        <a:p>
          <a:pPr latinLnBrk="1"/>
          <a:r>
            <a:rPr lang="ko-KR" altLang="en-US" dirty="0"/>
            <a:t>빅데이터</a:t>
          </a:r>
          <a:r>
            <a:rPr lang="en-US" altLang="ko-KR" dirty="0"/>
            <a:t>(</a:t>
          </a:r>
          <a:r>
            <a:rPr lang="en-US" altLang="ko-KR" dirty="0" err="1"/>
            <a:t>IoT</a:t>
          </a:r>
          <a:r>
            <a:rPr lang="en-US" altLang="ko-KR" dirty="0"/>
            <a:t>)</a:t>
          </a:r>
          <a:endParaRPr lang="ko-KR" altLang="en-US" dirty="0"/>
        </a:p>
      </dgm:t>
    </dgm:pt>
    <dgm:pt modelId="{D5715073-61F1-44D4-B36F-1F5033211B07}" type="parTrans" cxnId="{1B161236-EF7A-43E6-A7F9-CACB40E15862}">
      <dgm:prSet/>
      <dgm:spPr/>
      <dgm:t>
        <a:bodyPr/>
        <a:lstStyle/>
        <a:p>
          <a:pPr latinLnBrk="1"/>
          <a:endParaRPr lang="ko-KR" altLang="en-US"/>
        </a:p>
      </dgm:t>
    </dgm:pt>
    <dgm:pt modelId="{22B13B87-8269-4670-9E1A-33A1EF8F42C7}" type="sibTrans" cxnId="{1B161236-EF7A-43E6-A7F9-CACB40E15862}">
      <dgm:prSet/>
      <dgm:spPr/>
      <dgm:t>
        <a:bodyPr/>
        <a:lstStyle/>
        <a:p>
          <a:pPr latinLnBrk="1"/>
          <a:endParaRPr lang="ko-KR" altLang="en-US"/>
        </a:p>
      </dgm:t>
    </dgm:pt>
    <dgm:pt modelId="{26210ACA-C1C7-417B-AA94-A635173D82E2}">
      <dgm:prSet phldrT="[텍스트]"/>
      <dgm:spPr/>
      <dgm:t>
        <a:bodyPr/>
        <a:lstStyle/>
        <a:p>
          <a:pPr latinLnBrk="1"/>
          <a:r>
            <a:rPr lang="ko-KR" altLang="en-US" dirty="0"/>
            <a:t>디자인</a:t>
          </a:r>
        </a:p>
      </dgm:t>
    </dgm:pt>
    <dgm:pt modelId="{E31E2351-077B-4B3A-9ED0-DB5091F637BD}" type="parTrans" cxnId="{FC68A7D2-7114-4626-9F77-6425521A228E}">
      <dgm:prSet/>
      <dgm:spPr/>
      <dgm:t>
        <a:bodyPr/>
        <a:lstStyle/>
        <a:p>
          <a:pPr latinLnBrk="1"/>
          <a:endParaRPr lang="ko-KR" altLang="en-US"/>
        </a:p>
      </dgm:t>
    </dgm:pt>
    <dgm:pt modelId="{B0EFD1E2-9827-4845-9103-48ECFCC0F0F3}" type="sibTrans" cxnId="{FC68A7D2-7114-4626-9F77-6425521A228E}">
      <dgm:prSet/>
      <dgm:spPr/>
      <dgm:t>
        <a:bodyPr/>
        <a:lstStyle/>
        <a:p>
          <a:pPr latinLnBrk="1"/>
          <a:endParaRPr lang="ko-KR" altLang="en-US"/>
        </a:p>
      </dgm:t>
    </dgm:pt>
    <dgm:pt modelId="{A5468103-33B8-47A9-A518-E3213CE451DD}">
      <dgm:prSet phldrT="[텍스트]"/>
      <dgm:spPr/>
      <dgm:t>
        <a:bodyPr/>
        <a:lstStyle/>
        <a:p>
          <a:pPr latinLnBrk="1"/>
          <a:r>
            <a:rPr lang="ko-KR" altLang="en-US" dirty="0"/>
            <a:t>생산</a:t>
          </a:r>
        </a:p>
      </dgm:t>
    </dgm:pt>
    <dgm:pt modelId="{E1289A29-4C6C-4687-8F8E-CC328ABC303A}" type="parTrans" cxnId="{505FFF2A-2337-4DB9-B43F-3FFEA06C3DB7}">
      <dgm:prSet/>
      <dgm:spPr/>
      <dgm:t>
        <a:bodyPr/>
        <a:lstStyle/>
        <a:p>
          <a:pPr latinLnBrk="1"/>
          <a:endParaRPr lang="ko-KR" altLang="en-US"/>
        </a:p>
      </dgm:t>
    </dgm:pt>
    <dgm:pt modelId="{4F00396F-2F04-4326-A93D-CE9382D755A6}" type="sibTrans" cxnId="{505FFF2A-2337-4DB9-B43F-3FFEA06C3DB7}">
      <dgm:prSet/>
      <dgm:spPr/>
      <dgm:t>
        <a:bodyPr/>
        <a:lstStyle/>
        <a:p>
          <a:pPr latinLnBrk="1"/>
          <a:endParaRPr lang="ko-KR" altLang="en-US"/>
        </a:p>
      </dgm:t>
    </dgm:pt>
    <dgm:pt modelId="{74FF36CA-9D4A-4826-872C-B232D5D15110}">
      <dgm:prSet phldrT="[텍스트]"/>
      <dgm:spPr/>
      <dgm:t>
        <a:bodyPr/>
        <a:lstStyle/>
        <a:p>
          <a:pPr latinLnBrk="1"/>
          <a:r>
            <a:rPr lang="ko-KR" altLang="en-US" dirty="0"/>
            <a:t>마케팅</a:t>
          </a:r>
        </a:p>
      </dgm:t>
    </dgm:pt>
    <dgm:pt modelId="{7599711F-D949-45BB-943F-67CB98B7DB2F}" type="parTrans" cxnId="{20C0BBF1-1744-4A44-AD6F-4301E0978D7F}">
      <dgm:prSet/>
      <dgm:spPr/>
      <dgm:t>
        <a:bodyPr/>
        <a:lstStyle/>
        <a:p>
          <a:pPr latinLnBrk="1"/>
          <a:endParaRPr lang="ko-KR" altLang="en-US"/>
        </a:p>
      </dgm:t>
    </dgm:pt>
    <dgm:pt modelId="{305136C0-D6F9-4BF3-9750-0259A8B2E9EB}" type="sibTrans" cxnId="{20C0BBF1-1744-4A44-AD6F-4301E0978D7F}">
      <dgm:prSet/>
      <dgm:spPr/>
      <dgm:t>
        <a:bodyPr/>
        <a:lstStyle/>
        <a:p>
          <a:pPr latinLnBrk="1"/>
          <a:endParaRPr lang="ko-KR" altLang="en-US"/>
        </a:p>
      </dgm:t>
    </dgm:pt>
    <dgm:pt modelId="{D18C2F7B-844D-482A-8F82-A1C851DD5DA3}">
      <dgm:prSet phldrT="[텍스트]"/>
      <dgm:spPr/>
      <dgm:t>
        <a:bodyPr/>
        <a:lstStyle/>
        <a:p>
          <a:pPr latinLnBrk="1"/>
          <a:r>
            <a:rPr lang="ko-KR" altLang="en-US" dirty="0"/>
            <a:t>판매</a:t>
          </a:r>
        </a:p>
      </dgm:t>
    </dgm:pt>
    <dgm:pt modelId="{D3DF2D81-15D3-456D-BD82-3B077F38A6F1}" type="parTrans" cxnId="{76AAD4DE-84CB-408E-B892-92D03C373513}">
      <dgm:prSet/>
      <dgm:spPr/>
      <dgm:t>
        <a:bodyPr/>
        <a:lstStyle/>
        <a:p>
          <a:pPr latinLnBrk="1"/>
          <a:endParaRPr lang="ko-KR" altLang="en-US"/>
        </a:p>
      </dgm:t>
    </dgm:pt>
    <dgm:pt modelId="{D197B883-B7B8-4194-85D1-5D182AAF07E5}" type="sibTrans" cxnId="{76AAD4DE-84CB-408E-B892-92D03C373513}">
      <dgm:prSet/>
      <dgm:spPr/>
      <dgm:t>
        <a:bodyPr/>
        <a:lstStyle/>
        <a:p>
          <a:pPr latinLnBrk="1"/>
          <a:endParaRPr lang="ko-KR" altLang="en-US"/>
        </a:p>
      </dgm:t>
    </dgm:pt>
    <dgm:pt modelId="{3913CEE7-5C88-4C0A-B760-87308C15ABFE}">
      <dgm:prSet phldrT="[텍스트]"/>
      <dgm:spPr/>
      <dgm:t>
        <a:bodyPr/>
        <a:lstStyle/>
        <a:p>
          <a:pPr latinLnBrk="1"/>
          <a:r>
            <a:rPr lang="ko-KR" altLang="en-US" dirty="0"/>
            <a:t>기획</a:t>
          </a:r>
        </a:p>
      </dgm:t>
    </dgm:pt>
    <dgm:pt modelId="{69629E35-0198-48E4-BB0E-DD5DE0125705}" type="parTrans" cxnId="{494F6396-A29D-46FC-B484-C9BAE97DE36B}">
      <dgm:prSet/>
      <dgm:spPr/>
      <dgm:t>
        <a:bodyPr/>
        <a:lstStyle/>
        <a:p>
          <a:pPr latinLnBrk="1"/>
          <a:endParaRPr lang="ko-KR" altLang="en-US"/>
        </a:p>
      </dgm:t>
    </dgm:pt>
    <dgm:pt modelId="{A728FA0F-E7A7-4479-ABF2-869B513561D6}" type="sibTrans" cxnId="{494F6396-A29D-46FC-B484-C9BAE97DE36B}">
      <dgm:prSet/>
      <dgm:spPr/>
      <dgm:t>
        <a:bodyPr/>
        <a:lstStyle/>
        <a:p>
          <a:pPr latinLnBrk="1"/>
          <a:endParaRPr lang="ko-KR" altLang="en-US"/>
        </a:p>
      </dgm:t>
    </dgm:pt>
    <dgm:pt modelId="{C608980C-7C8C-4BF1-990A-82FA471170A7}" type="pres">
      <dgm:prSet presAssocID="{B449902B-AAC3-41E9-81D4-E2DB16392FA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0B5930E-BE25-4CE4-BC12-95FC4EA01653}" type="pres">
      <dgm:prSet presAssocID="{83AE930A-208C-4699-90F5-7513079AACD8}" presName="centerShape" presStyleLbl="node0" presStyleIdx="0" presStyleCnt="1"/>
      <dgm:spPr/>
    </dgm:pt>
    <dgm:pt modelId="{B57669D9-E662-4D92-A862-2534FC9ECBB0}" type="pres">
      <dgm:prSet presAssocID="{26210ACA-C1C7-417B-AA94-A635173D82E2}" presName="node" presStyleLbl="node1" presStyleIdx="0" presStyleCnt="5">
        <dgm:presLayoutVars>
          <dgm:bulletEnabled val="1"/>
        </dgm:presLayoutVars>
      </dgm:prSet>
      <dgm:spPr/>
    </dgm:pt>
    <dgm:pt modelId="{83AD7D9D-9957-47F2-B3C1-4265D5B3C69F}" type="pres">
      <dgm:prSet presAssocID="{26210ACA-C1C7-417B-AA94-A635173D82E2}" presName="dummy" presStyleCnt="0"/>
      <dgm:spPr/>
    </dgm:pt>
    <dgm:pt modelId="{C8253139-D0E8-40EE-ABB7-023D9E7113A5}" type="pres">
      <dgm:prSet presAssocID="{B0EFD1E2-9827-4845-9103-48ECFCC0F0F3}" presName="sibTrans" presStyleLbl="sibTrans2D1" presStyleIdx="0" presStyleCnt="5"/>
      <dgm:spPr/>
    </dgm:pt>
    <dgm:pt modelId="{62BEDAC5-5BE0-40F3-8C02-3C9F334F243B}" type="pres">
      <dgm:prSet presAssocID="{A5468103-33B8-47A9-A518-E3213CE451DD}" presName="node" presStyleLbl="node1" presStyleIdx="1" presStyleCnt="5">
        <dgm:presLayoutVars>
          <dgm:bulletEnabled val="1"/>
        </dgm:presLayoutVars>
      </dgm:prSet>
      <dgm:spPr/>
    </dgm:pt>
    <dgm:pt modelId="{CD21EB80-A681-4E2A-A83F-700ECD1AE04A}" type="pres">
      <dgm:prSet presAssocID="{A5468103-33B8-47A9-A518-E3213CE451DD}" presName="dummy" presStyleCnt="0"/>
      <dgm:spPr/>
    </dgm:pt>
    <dgm:pt modelId="{640258BA-4D19-4F82-8206-F5AFA3B73528}" type="pres">
      <dgm:prSet presAssocID="{4F00396F-2F04-4326-A93D-CE9382D755A6}" presName="sibTrans" presStyleLbl="sibTrans2D1" presStyleIdx="1" presStyleCnt="5"/>
      <dgm:spPr/>
    </dgm:pt>
    <dgm:pt modelId="{D7BEF343-9EA7-497B-AA82-1FFD83E9B66C}" type="pres">
      <dgm:prSet presAssocID="{74FF36CA-9D4A-4826-872C-B232D5D15110}" presName="node" presStyleLbl="node1" presStyleIdx="2" presStyleCnt="5">
        <dgm:presLayoutVars>
          <dgm:bulletEnabled val="1"/>
        </dgm:presLayoutVars>
      </dgm:prSet>
      <dgm:spPr/>
    </dgm:pt>
    <dgm:pt modelId="{BE4B1DD9-8AB1-4E6C-835F-703A5410CA26}" type="pres">
      <dgm:prSet presAssocID="{74FF36CA-9D4A-4826-872C-B232D5D15110}" presName="dummy" presStyleCnt="0"/>
      <dgm:spPr/>
    </dgm:pt>
    <dgm:pt modelId="{921E734B-F30B-4038-96F4-9B78310FB05D}" type="pres">
      <dgm:prSet presAssocID="{305136C0-D6F9-4BF3-9750-0259A8B2E9EB}" presName="sibTrans" presStyleLbl="sibTrans2D1" presStyleIdx="2" presStyleCnt="5"/>
      <dgm:spPr/>
    </dgm:pt>
    <dgm:pt modelId="{2466EDD9-EF5A-4FED-8F8A-D4B535A1EAFC}" type="pres">
      <dgm:prSet presAssocID="{D18C2F7B-844D-482A-8F82-A1C851DD5DA3}" presName="node" presStyleLbl="node1" presStyleIdx="3" presStyleCnt="5">
        <dgm:presLayoutVars>
          <dgm:bulletEnabled val="1"/>
        </dgm:presLayoutVars>
      </dgm:prSet>
      <dgm:spPr/>
    </dgm:pt>
    <dgm:pt modelId="{28DB5D7C-2474-4170-81C5-9894FF90789E}" type="pres">
      <dgm:prSet presAssocID="{D18C2F7B-844D-482A-8F82-A1C851DD5DA3}" presName="dummy" presStyleCnt="0"/>
      <dgm:spPr/>
    </dgm:pt>
    <dgm:pt modelId="{E1720BEF-2EDF-4621-907C-071ECFABDDFC}" type="pres">
      <dgm:prSet presAssocID="{D197B883-B7B8-4194-85D1-5D182AAF07E5}" presName="sibTrans" presStyleLbl="sibTrans2D1" presStyleIdx="3" presStyleCnt="5"/>
      <dgm:spPr/>
    </dgm:pt>
    <dgm:pt modelId="{303ED189-F5FB-4B6E-9DE6-52AFD394AB1A}" type="pres">
      <dgm:prSet presAssocID="{3913CEE7-5C88-4C0A-B760-87308C15ABFE}" presName="node" presStyleLbl="node1" presStyleIdx="4" presStyleCnt="5">
        <dgm:presLayoutVars>
          <dgm:bulletEnabled val="1"/>
        </dgm:presLayoutVars>
      </dgm:prSet>
      <dgm:spPr/>
    </dgm:pt>
    <dgm:pt modelId="{2DB87BC5-BE5E-4D1E-9303-55A5F7D20657}" type="pres">
      <dgm:prSet presAssocID="{3913CEE7-5C88-4C0A-B760-87308C15ABFE}" presName="dummy" presStyleCnt="0"/>
      <dgm:spPr/>
    </dgm:pt>
    <dgm:pt modelId="{3BB1BF9B-4977-4D7D-A001-B2E4CE4EBB49}" type="pres">
      <dgm:prSet presAssocID="{A728FA0F-E7A7-4479-ABF2-869B513561D6}" presName="sibTrans" presStyleLbl="sibTrans2D1" presStyleIdx="4" presStyleCnt="5"/>
      <dgm:spPr/>
    </dgm:pt>
  </dgm:ptLst>
  <dgm:cxnLst>
    <dgm:cxn modelId="{48FC7B1C-FFB4-4594-92BA-4E11F07E9BED}" type="presOf" srcId="{B449902B-AAC3-41E9-81D4-E2DB16392FAC}" destId="{C608980C-7C8C-4BF1-990A-82FA471170A7}" srcOrd="0" destOrd="0" presId="urn:microsoft.com/office/officeart/2005/8/layout/radial6"/>
    <dgm:cxn modelId="{AC024520-6F96-4216-8CB1-C14836AF6FA7}" type="presOf" srcId="{74FF36CA-9D4A-4826-872C-B232D5D15110}" destId="{D7BEF343-9EA7-497B-AA82-1FFD83E9B66C}" srcOrd="0" destOrd="0" presId="urn:microsoft.com/office/officeart/2005/8/layout/radial6"/>
    <dgm:cxn modelId="{B70B4B21-F688-4B83-B8F7-068B02B7DB49}" type="presOf" srcId="{B0EFD1E2-9827-4845-9103-48ECFCC0F0F3}" destId="{C8253139-D0E8-40EE-ABB7-023D9E7113A5}" srcOrd="0" destOrd="0" presId="urn:microsoft.com/office/officeart/2005/8/layout/radial6"/>
    <dgm:cxn modelId="{505FFF2A-2337-4DB9-B43F-3FFEA06C3DB7}" srcId="{83AE930A-208C-4699-90F5-7513079AACD8}" destId="{A5468103-33B8-47A9-A518-E3213CE451DD}" srcOrd="1" destOrd="0" parTransId="{E1289A29-4C6C-4687-8F8E-CC328ABC303A}" sibTransId="{4F00396F-2F04-4326-A93D-CE9382D755A6}"/>
    <dgm:cxn modelId="{2F81F231-17BF-474D-A8CD-FFE5B68A0B62}" type="presOf" srcId="{A728FA0F-E7A7-4479-ABF2-869B513561D6}" destId="{3BB1BF9B-4977-4D7D-A001-B2E4CE4EBB49}" srcOrd="0" destOrd="0" presId="urn:microsoft.com/office/officeart/2005/8/layout/radial6"/>
    <dgm:cxn modelId="{44740432-9EF8-422F-86F3-B689CF1DE2D9}" type="presOf" srcId="{4F00396F-2F04-4326-A93D-CE9382D755A6}" destId="{640258BA-4D19-4F82-8206-F5AFA3B73528}" srcOrd="0" destOrd="0" presId="urn:microsoft.com/office/officeart/2005/8/layout/radial6"/>
    <dgm:cxn modelId="{1B161236-EF7A-43E6-A7F9-CACB40E15862}" srcId="{B449902B-AAC3-41E9-81D4-E2DB16392FAC}" destId="{83AE930A-208C-4699-90F5-7513079AACD8}" srcOrd="0" destOrd="0" parTransId="{D5715073-61F1-44D4-B36F-1F5033211B07}" sibTransId="{22B13B87-8269-4670-9E1A-33A1EF8F42C7}"/>
    <dgm:cxn modelId="{D49F6B40-D465-4394-A942-4B45B2F7A6E3}" type="presOf" srcId="{305136C0-D6F9-4BF3-9750-0259A8B2E9EB}" destId="{921E734B-F30B-4038-96F4-9B78310FB05D}" srcOrd="0" destOrd="0" presId="urn:microsoft.com/office/officeart/2005/8/layout/radial6"/>
    <dgm:cxn modelId="{21752D71-C8EC-4D98-8DF6-8C9DECBA3643}" type="presOf" srcId="{D18C2F7B-844D-482A-8F82-A1C851DD5DA3}" destId="{2466EDD9-EF5A-4FED-8F8A-D4B535A1EAFC}" srcOrd="0" destOrd="0" presId="urn:microsoft.com/office/officeart/2005/8/layout/radial6"/>
    <dgm:cxn modelId="{99AABE8F-5555-413D-9434-0C303C4BE0C9}" type="presOf" srcId="{26210ACA-C1C7-417B-AA94-A635173D82E2}" destId="{B57669D9-E662-4D92-A862-2534FC9ECBB0}" srcOrd="0" destOrd="0" presId="urn:microsoft.com/office/officeart/2005/8/layout/radial6"/>
    <dgm:cxn modelId="{494F6396-A29D-46FC-B484-C9BAE97DE36B}" srcId="{83AE930A-208C-4699-90F5-7513079AACD8}" destId="{3913CEE7-5C88-4C0A-B760-87308C15ABFE}" srcOrd="4" destOrd="0" parTransId="{69629E35-0198-48E4-BB0E-DD5DE0125705}" sibTransId="{A728FA0F-E7A7-4479-ABF2-869B513561D6}"/>
    <dgm:cxn modelId="{D2C0D9A7-6508-4E3A-9B30-CF50605FC237}" type="presOf" srcId="{D197B883-B7B8-4194-85D1-5D182AAF07E5}" destId="{E1720BEF-2EDF-4621-907C-071ECFABDDFC}" srcOrd="0" destOrd="0" presId="urn:microsoft.com/office/officeart/2005/8/layout/radial6"/>
    <dgm:cxn modelId="{3B578AC0-99E2-4106-A135-5492E76A4768}" type="presOf" srcId="{83AE930A-208C-4699-90F5-7513079AACD8}" destId="{30B5930E-BE25-4CE4-BC12-95FC4EA01653}" srcOrd="0" destOrd="0" presId="urn:microsoft.com/office/officeart/2005/8/layout/radial6"/>
    <dgm:cxn modelId="{440BCCCD-53C9-4433-8550-1EC0AF934BD7}" type="presOf" srcId="{3913CEE7-5C88-4C0A-B760-87308C15ABFE}" destId="{303ED189-F5FB-4B6E-9DE6-52AFD394AB1A}" srcOrd="0" destOrd="0" presId="urn:microsoft.com/office/officeart/2005/8/layout/radial6"/>
    <dgm:cxn modelId="{FC68A7D2-7114-4626-9F77-6425521A228E}" srcId="{83AE930A-208C-4699-90F5-7513079AACD8}" destId="{26210ACA-C1C7-417B-AA94-A635173D82E2}" srcOrd="0" destOrd="0" parTransId="{E31E2351-077B-4B3A-9ED0-DB5091F637BD}" sibTransId="{B0EFD1E2-9827-4845-9103-48ECFCC0F0F3}"/>
    <dgm:cxn modelId="{ED9993DC-304C-491A-9728-D9B3C028FD6C}" type="presOf" srcId="{A5468103-33B8-47A9-A518-E3213CE451DD}" destId="{62BEDAC5-5BE0-40F3-8C02-3C9F334F243B}" srcOrd="0" destOrd="0" presId="urn:microsoft.com/office/officeart/2005/8/layout/radial6"/>
    <dgm:cxn modelId="{76AAD4DE-84CB-408E-B892-92D03C373513}" srcId="{83AE930A-208C-4699-90F5-7513079AACD8}" destId="{D18C2F7B-844D-482A-8F82-A1C851DD5DA3}" srcOrd="3" destOrd="0" parTransId="{D3DF2D81-15D3-456D-BD82-3B077F38A6F1}" sibTransId="{D197B883-B7B8-4194-85D1-5D182AAF07E5}"/>
    <dgm:cxn modelId="{20C0BBF1-1744-4A44-AD6F-4301E0978D7F}" srcId="{83AE930A-208C-4699-90F5-7513079AACD8}" destId="{74FF36CA-9D4A-4826-872C-B232D5D15110}" srcOrd="2" destOrd="0" parTransId="{7599711F-D949-45BB-943F-67CB98B7DB2F}" sibTransId="{305136C0-D6F9-4BF3-9750-0259A8B2E9EB}"/>
    <dgm:cxn modelId="{863B6EA7-D929-45DE-BBAE-563DC0053053}" type="presParOf" srcId="{C608980C-7C8C-4BF1-990A-82FA471170A7}" destId="{30B5930E-BE25-4CE4-BC12-95FC4EA01653}" srcOrd="0" destOrd="0" presId="urn:microsoft.com/office/officeart/2005/8/layout/radial6"/>
    <dgm:cxn modelId="{74A97901-6F8F-4919-8504-937E226626BA}" type="presParOf" srcId="{C608980C-7C8C-4BF1-990A-82FA471170A7}" destId="{B57669D9-E662-4D92-A862-2534FC9ECBB0}" srcOrd="1" destOrd="0" presId="urn:microsoft.com/office/officeart/2005/8/layout/radial6"/>
    <dgm:cxn modelId="{F2D4952F-64A0-49D1-A26E-A5AA09DC3F8A}" type="presParOf" srcId="{C608980C-7C8C-4BF1-990A-82FA471170A7}" destId="{83AD7D9D-9957-47F2-B3C1-4265D5B3C69F}" srcOrd="2" destOrd="0" presId="urn:microsoft.com/office/officeart/2005/8/layout/radial6"/>
    <dgm:cxn modelId="{0CBD6AFC-2808-4844-A58E-CF7CD3E31502}" type="presParOf" srcId="{C608980C-7C8C-4BF1-990A-82FA471170A7}" destId="{C8253139-D0E8-40EE-ABB7-023D9E7113A5}" srcOrd="3" destOrd="0" presId="urn:microsoft.com/office/officeart/2005/8/layout/radial6"/>
    <dgm:cxn modelId="{D0EDCB55-9BB0-4EA9-A965-9318324790BC}" type="presParOf" srcId="{C608980C-7C8C-4BF1-990A-82FA471170A7}" destId="{62BEDAC5-5BE0-40F3-8C02-3C9F334F243B}" srcOrd="4" destOrd="0" presId="urn:microsoft.com/office/officeart/2005/8/layout/radial6"/>
    <dgm:cxn modelId="{A854B014-6472-4A82-91C2-E341F9252BF8}" type="presParOf" srcId="{C608980C-7C8C-4BF1-990A-82FA471170A7}" destId="{CD21EB80-A681-4E2A-A83F-700ECD1AE04A}" srcOrd="5" destOrd="0" presId="urn:microsoft.com/office/officeart/2005/8/layout/radial6"/>
    <dgm:cxn modelId="{58386E0F-FE02-459F-8345-22A0D38C7D50}" type="presParOf" srcId="{C608980C-7C8C-4BF1-990A-82FA471170A7}" destId="{640258BA-4D19-4F82-8206-F5AFA3B73528}" srcOrd="6" destOrd="0" presId="urn:microsoft.com/office/officeart/2005/8/layout/radial6"/>
    <dgm:cxn modelId="{9974A593-5E16-4CCB-BEC5-509EF4DCE40C}" type="presParOf" srcId="{C608980C-7C8C-4BF1-990A-82FA471170A7}" destId="{D7BEF343-9EA7-497B-AA82-1FFD83E9B66C}" srcOrd="7" destOrd="0" presId="urn:microsoft.com/office/officeart/2005/8/layout/radial6"/>
    <dgm:cxn modelId="{17AE0776-0DAB-4D34-AE60-9EE7EE1AE25D}" type="presParOf" srcId="{C608980C-7C8C-4BF1-990A-82FA471170A7}" destId="{BE4B1DD9-8AB1-4E6C-835F-703A5410CA26}" srcOrd="8" destOrd="0" presId="urn:microsoft.com/office/officeart/2005/8/layout/radial6"/>
    <dgm:cxn modelId="{51145791-7437-4AFC-A2D9-AD7615DEB779}" type="presParOf" srcId="{C608980C-7C8C-4BF1-990A-82FA471170A7}" destId="{921E734B-F30B-4038-96F4-9B78310FB05D}" srcOrd="9" destOrd="0" presId="urn:microsoft.com/office/officeart/2005/8/layout/radial6"/>
    <dgm:cxn modelId="{DD481EDC-BE30-49B2-BED1-7E2D3FE3CA43}" type="presParOf" srcId="{C608980C-7C8C-4BF1-990A-82FA471170A7}" destId="{2466EDD9-EF5A-4FED-8F8A-D4B535A1EAFC}" srcOrd="10" destOrd="0" presId="urn:microsoft.com/office/officeart/2005/8/layout/radial6"/>
    <dgm:cxn modelId="{AA1A43E4-D81A-4F1E-8C27-1B343909C7E6}" type="presParOf" srcId="{C608980C-7C8C-4BF1-990A-82FA471170A7}" destId="{28DB5D7C-2474-4170-81C5-9894FF90789E}" srcOrd="11" destOrd="0" presId="urn:microsoft.com/office/officeart/2005/8/layout/radial6"/>
    <dgm:cxn modelId="{473F13EF-62CA-4F0C-B9B5-C97BBE5DB793}" type="presParOf" srcId="{C608980C-7C8C-4BF1-990A-82FA471170A7}" destId="{E1720BEF-2EDF-4621-907C-071ECFABDDFC}" srcOrd="12" destOrd="0" presId="urn:microsoft.com/office/officeart/2005/8/layout/radial6"/>
    <dgm:cxn modelId="{2A0BE3DA-C979-4736-BE17-DC0C24CC4C8D}" type="presParOf" srcId="{C608980C-7C8C-4BF1-990A-82FA471170A7}" destId="{303ED189-F5FB-4B6E-9DE6-52AFD394AB1A}" srcOrd="13" destOrd="0" presId="urn:microsoft.com/office/officeart/2005/8/layout/radial6"/>
    <dgm:cxn modelId="{4C3AFAF3-6DB3-4097-8AE1-50FB6F83149A}" type="presParOf" srcId="{C608980C-7C8C-4BF1-990A-82FA471170A7}" destId="{2DB87BC5-BE5E-4D1E-9303-55A5F7D20657}" srcOrd="14" destOrd="0" presId="urn:microsoft.com/office/officeart/2005/8/layout/radial6"/>
    <dgm:cxn modelId="{034BB5F6-5627-4102-A7CB-E80BE054462C}" type="presParOf" srcId="{C608980C-7C8C-4BF1-990A-82FA471170A7}" destId="{3BB1BF9B-4977-4D7D-A001-B2E4CE4EBB49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3D0AAD-1022-4DD8-8B5E-B131236F074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8938122D-F089-4028-9C97-D81759F13857}">
      <dgm:prSet phldrT="[텍스트]"/>
      <dgm:spPr/>
      <dgm:t>
        <a:bodyPr/>
        <a:lstStyle/>
        <a:p>
          <a:pPr latinLnBrk="1"/>
          <a:r>
            <a:rPr lang="ko-KR" altLang="en-US" dirty="0" err="1"/>
            <a:t>기상환경빅데이터</a:t>
          </a:r>
          <a:r>
            <a:rPr lang="ko-KR" altLang="en-US" dirty="0"/>
            <a:t> 연구실</a:t>
          </a:r>
        </a:p>
      </dgm:t>
    </dgm:pt>
    <dgm:pt modelId="{48D98572-4F80-4949-952A-DE47BC299B68}" type="parTrans" cxnId="{A44744DE-C9CA-4DA5-A684-6774E68A2915}">
      <dgm:prSet/>
      <dgm:spPr/>
      <dgm:t>
        <a:bodyPr/>
        <a:lstStyle/>
        <a:p>
          <a:pPr latinLnBrk="1"/>
          <a:endParaRPr lang="ko-KR" altLang="en-US"/>
        </a:p>
      </dgm:t>
    </dgm:pt>
    <dgm:pt modelId="{A1F57E63-B479-4D6F-86C9-F361DF2727D7}" type="sibTrans" cxnId="{A44744DE-C9CA-4DA5-A684-6774E68A2915}">
      <dgm:prSet/>
      <dgm:spPr/>
      <dgm:t>
        <a:bodyPr/>
        <a:lstStyle/>
        <a:p>
          <a:pPr latinLnBrk="1"/>
          <a:endParaRPr lang="ko-KR" altLang="en-US"/>
        </a:p>
      </dgm:t>
    </dgm:pt>
    <dgm:pt modelId="{A52A46D2-4D89-4D5C-93D9-DCDEF331FD8D}">
      <dgm:prSet phldrT="[텍스트]"/>
      <dgm:spPr/>
      <dgm:t>
        <a:bodyPr/>
        <a:lstStyle/>
        <a:p>
          <a:pPr latinLnBrk="1"/>
          <a:r>
            <a:rPr lang="ko-KR" altLang="en-US" dirty="0" err="1"/>
            <a:t>보건의료빅데이터</a:t>
          </a:r>
          <a:r>
            <a:rPr lang="ko-KR" altLang="en-US" dirty="0"/>
            <a:t> 연구실</a:t>
          </a:r>
        </a:p>
      </dgm:t>
    </dgm:pt>
    <dgm:pt modelId="{D0900661-151B-4BC0-BA7C-24FB4AEF0779}" type="parTrans" cxnId="{667092CF-BC57-4B05-8F24-E50EE8591121}">
      <dgm:prSet/>
      <dgm:spPr/>
      <dgm:t>
        <a:bodyPr/>
        <a:lstStyle/>
        <a:p>
          <a:pPr latinLnBrk="1"/>
          <a:endParaRPr lang="ko-KR" altLang="en-US"/>
        </a:p>
      </dgm:t>
    </dgm:pt>
    <dgm:pt modelId="{A7422314-1236-4C5A-90E9-786CF6D90CF6}" type="sibTrans" cxnId="{667092CF-BC57-4B05-8F24-E50EE8591121}">
      <dgm:prSet/>
      <dgm:spPr/>
      <dgm:t>
        <a:bodyPr/>
        <a:lstStyle/>
        <a:p>
          <a:pPr latinLnBrk="1"/>
          <a:endParaRPr lang="ko-KR" altLang="en-US"/>
        </a:p>
      </dgm:t>
    </dgm:pt>
    <dgm:pt modelId="{1FEF3CC4-A742-492D-BC33-6F6D8849B159}">
      <dgm:prSet phldrT="[텍스트]"/>
      <dgm:spPr/>
      <dgm:t>
        <a:bodyPr/>
        <a:lstStyle/>
        <a:p>
          <a:pPr latinLnBrk="1"/>
          <a:r>
            <a:rPr lang="ko-KR" altLang="en-US" dirty="0" err="1"/>
            <a:t>품질관리빅데이터</a:t>
          </a:r>
          <a:r>
            <a:rPr lang="ko-KR" altLang="en-US" dirty="0"/>
            <a:t> 연구실</a:t>
          </a:r>
        </a:p>
      </dgm:t>
    </dgm:pt>
    <dgm:pt modelId="{89A49CC1-4331-45B5-83C5-F6F9258FA824}" type="parTrans" cxnId="{1039FD42-EDDE-4E44-BA11-6502D3ED293A}">
      <dgm:prSet/>
      <dgm:spPr/>
      <dgm:t>
        <a:bodyPr/>
        <a:lstStyle/>
        <a:p>
          <a:pPr latinLnBrk="1"/>
          <a:endParaRPr lang="ko-KR" altLang="en-US"/>
        </a:p>
      </dgm:t>
    </dgm:pt>
    <dgm:pt modelId="{C8D74FFF-9570-44A6-835A-4FA8EEE159A4}" type="sibTrans" cxnId="{1039FD42-EDDE-4E44-BA11-6502D3ED293A}">
      <dgm:prSet/>
      <dgm:spPr/>
      <dgm:t>
        <a:bodyPr/>
        <a:lstStyle/>
        <a:p>
          <a:pPr latinLnBrk="1"/>
          <a:endParaRPr lang="ko-KR" altLang="en-US"/>
        </a:p>
      </dgm:t>
    </dgm:pt>
    <dgm:pt modelId="{3F39A5FC-39FA-46AF-9B75-08D1B0D33240}" type="pres">
      <dgm:prSet presAssocID="{653D0AAD-1022-4DD8-8B5E-B131236F074C}" presName="Name0" presStyleCnt="0">
        <dgm:presLayoutVars>
          <dgm:chMax val="7"/>
          <dgm:chPref val="7"/>
          <dgm:dir/>
        </dgm:presLayoutVars>
      </dgm:prSet>
      <dgm:spPr/>
    </dgm:pt>
    <dgm:pt modelId="{E0B4361F-D2E3-487F-A9FC-CB834996B322}" type="pres">
      <dgm:prSet presAssocID="{653D0AAD-1022-4DD8-8B5E-B131236F074C}" presName="Name1" presStyleCnt="0"/>
      <dgm:spPr/>
    </dgm:pt>
    <dgm:pt modelId="{4F94AA25-5CF8-4625-A333-5B39A399FAC6}" type="pres">
      <dgm:prSet presAssocID="{653D0AAD-1022-4DD8-8B5E-B131236F074C}" presName="cycle" presStyleCnt="0"/>
      <dgm:spPr/>
    </dgm:pt>
    <dgm:pt modelId="{7364E046-D254-426B-8754-36A34BDF8537}" type="pres">
      <dgm:prSet presAssocID="{653D0AAD-1022-4DD8-8B5E-B131236F074C}" presName="srcNode" presStyleLbl="node1" presStyleIdx="0" presStyleCnt="3"/>
      <dgm:spPr/>
    </dgm:pt>
    <dgm:pt modelId="{39FEA645-680E-44E0-AE83-E013BA528B05}" type="pres">
      <dgm:prSet presAssocID="{653D0AAD-1022-4DD8-8B5E-B131236F074C}" presName="conn" presStyleLbl="parChTrans1D2" presStyleIdx="0" presStyleCnt="1"/>
      <dgm:spPr/>
    </dgm:pt>
    <dgm:pt modelId="{07FA354A-2090-42D3-9EB8-1CE7848B3C64}" type="pres">
      <dgm:prSet presAssocID="{653D0AAD-1022-4DD8-8B5E-B131236F074C}" presName="extraNode" presStyleLbl="node1" presStyleIdx="0" presStyleCnt="3"/>
      <dgm:spPr/>
    </dgm:pt>
    <dgm:pt modelId="{38BE967D-D36A-412C-9A9B-3091D6980B4D}" type="pres">
      <dgm:prSet presAssocID="{653D0AAD-1022-4DD8-8B5E-B131236F074C}" presName="dstNode" presStyleLbl="node1" presStyleIdx="0" presStyleCnt="3"/>
      <dgm:spPr/>
    </dgm:pt>
    <dgm:pt modelId="{9AD1B54B-DC38-4739-B432-85CB222E5D53}" type="pres">
      <dgm:prSet presAssocID="{8938122D-F089-4028-9C97-D81759F13857}" presName="text_1" presStyleLbl="node1" presStyleIdx="0" presStyleCnt="3">
        <dgm:presLayoutVars>
          <dgm:bulletEnabled val="1"/>
        </dgm:presLayoutVars>
      </dgm:prSet>
      <dgm:spPr/>
    </dgm:pt>
    <dgm:pt modelId="{899AAB69-2090-4D15-BA2D-37BBDC79572A}" type="pres">
      <dgm:prSet presAssocID="{8938122D-F089-4028-9C97-D81759F13857}" presName="accent_1" presStyleCnt="0"/>
      <dgm:spPr/>
    </dgm:pt>
    <dgm:pt modelId="{9FF2A4EA-15F9-45F4-89FE-350CC458133C}" type="pres">
      <dgm:prSet presAssocID="{8938122D-F089-4028-9C97-D81759F13857}" presName="accentRepeatNode" presStyleLbl="solidFgAcc1" presStyleIdx="0" presStyleCnt="3"/>
      <dgm:spPr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03F2EB56-9FDA-4820-88EC-A73E3041F6AB}" type="pres">
      <dgm:prSet presAssocID="{A52A46D2-4D89-4D5C-93D9-DCDEF331FD8D}" presName="text_2" presStyleLbl="node1" presStyleIdx="1" presStyleCnt="3">
        <dgm:presLayoutVars>
          <dgm:bulletEnabled val="1"/>
        </dgm:presLayoutVars>
      </dgm:prSet>
      <dgm:spPr/>
    </dgm:pt>
    <dgm:pt modelId="{ED00213C-E09A-4187-A254-FF9DCC93E9A7}" type="pres">
      <dgm:prSet presAssocID="{A52A46D2-4D89-4D5C-93D9-DCDEF331FD8D}" presName="accent_2" presStyleCnt="0"/>
      <dgm:spPr/>
    </dgm:pt>
    <dgm:pt modelId="{261E36EE-8F84-4006-9635-E04E215AC6CB}" type="pres">
      <dgm:prSet presAssocID="{A52A46D2-4D89-4D5C-93D9-DCDEF331FD8D}" presName="accentRepeatNode" presStyleLbl="solidFgAcc1" presStyleIdx="1" presStyleCnt="3"/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33214680-4B22-4CA8-B144-2EFCBE03A431}" type="pres">
      <dgm:prSet presAssocID="{1FEF3CC4-A742-492D-BC33-6F6D8849B159}" presName="text_3" presStyleLbl="node1" presStyleIdx="2" presStyleCnt="3">
        <dgm:presLayoutVars>
          <dgm:bulletEnabled val="1"/>
        </dgm:presLayoutVars>
      </dgm:prSet>
      <dgm:spPr/>
    </dgm:pt>
    <dgm:pt modelId="{CD23F654-E980-46FF-9C98-E5F0ED629E72}" type="pres">
      <dgm:prSet presAssocID="{1FEF3CC4-A742-492D-BC33-6F6D8849B159}" presName="accent_3" presStyleCnt="0"/>
      <dgm:spPr/>
    </dgm:pt>
    <dgm:pt modelId="{234927BA-207D-48AC-85E3-5EE87CD37A07}" type="pres">
      <dgm:prSet presAssocID="{1FEF3CC4-A742-492D-BC33-6F6D8849B159}" presName="accentRepeatNode" presStyleLbl="solidFgAcc1" presStyleIdx="2" presStyleCnt="3"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</dgm:ptLst>
  <dgm:cxnLst>
    <dgm:cxn modelId="{F1D0CF1C-4EB4-41AE-8954-99C9E79A485A}" type="presOf" srcId="{653D0AAD-1022-4DD8-8B5E-B131236F074C}" destId="{3F39A5FC-39FA-46AF-9B75-08D1B0D33240}" srcOrd="0" destOrd="0" presId="urn:microsoft.com/office/officeart/2008/layout/VerticalCurvedList"/>
    <dgm:cxn modelId="{905CAF62-56A3-4FE0-8A75-2B27E608AB0C}" type="presOf" srcId="{A1F57E63-B479-4D6F-86C9-F361DF2727D7}" destId="{39FEA645-680E-44E0-AE83-E013BA528B05}" srcOrd="0" destOrd="0" presId="urn:microsoft.com/office/officeart/2008/layout/VerticalCurvedList"/>
    <dgm:cxn modelId="{1039FD42-EDDE-4E44-BA11-6502D3ED293A}" srcId="{653D0AAD-1022-4DD8-8B5E-B131236F074C}" destId="{1FEF3CC4-A742-492D-BC33-6F6D8849B159}" srcOrd="2" destOrd="0" parTransId="{89A49CC1-4331-45B5-83C5-F6F9258FA824}" sibTransId="{C8D74FFF-9570-44A6-835A-4FA8EEE159A4}"/>
    <dgm:cxn modelId="{5768EB71-BB7A-49B9-A92D-044131E5B29A}" type="presOf" srcId="{8938122D-F089-4028-9C97-D81759F13857}" destId="{9AD1B54B-DC38-4739-B432-85CB222E5D53}" srcOrd="0" destOrd="0" presId="urn:microsoft.com/office/officeart/2008/layout/VerticalCurvedList"/>
    <dgm:cxn modelId="{CE496C58-A971-4EC7-A4A0-B91325D754F9}" type="presOf" srcId="{A52A46D2-4D89-4D5C-93D9-DCDEF331FD8D}" destId="{03F2EB56-9FDA-4820-88EC-A73E3041F6AB}" srcOrd="0" destOrd="0" presId="urn:microsoft.com/office/officeart/2008/layout/VerticalCurvedList"/>
    <dgm:cxn modelId="{B106C2B2-2263-400B-A845-3F658DFB5F32}" type="presOf" srcId="{1FEF3CC4-A742-492D-BC33-6F6D8849B159}" destId="{33214680-4B22-4CA8-B144-2EFCBE03A431}" srcOrd="0" destOrd="0" presId="urn:microsoft.com/office/officeart/2008/layout/VerticalCurvedList"/>
    <dgm:cxn modelId="{667092CF-BC57-4B05-8F24-E50EE8591121}" srcId="{653D0AAD-1022-4DD8-8B5E-B131236F074C}" destId="{A52A46D2-4D89-4D5C-93D9-DCDEF331FD8D}" srcOrd="1" destOrd="0" parTransId="{D0900661-151B-4BC0-BA7C-24FB4AEF0779}" sibTransId="{A7422314-1236-4C5A-90E9-786CF6D90CF6}"/>
    <dgm:cxn modelId="{A44744DE-C9CA-4DA5-A684-6774E68A2915}" srcId="{653D0AAD-1022-4DD8-8B5E-B131236F074C}" destId="{8938122D-F089-4028-9C97-D81759F13857}" srcOrd="0" destOrd="0" parTransId="{48D98572-4F80-4949-952A-DE47BC299B68}" sibTransId="{A1F57E63-B479-4D6F-86C9-F361DF2727D7}"/>
    <dgm:cxn modelId="{FC69BB7D-72A9-4B2B-AE12-DBD64DFCAA3A}" type="presParOf" srcId="{3F39A5FC-39FA-46AF-9B75-08D1B0D33240}" destId="{E0B4361F-D2E3-487F-A9FC-CB834996B322}" srcOrd="0" destOrd="0" presId="urn:microsoft.com/office/officeart/2008/layout/VerticalCurvedList"/>
    <dgm:cxn modelId="{318B60A1-E400-4396-AFCA-58D66AED0A92}" type="presParOf" srcId="{E0B4361F-D2E3-487F-A9FC-CB834996B322}" destId="{4F94AA25-5CF8-4625-A333-5B39A399FAC6}" srcOrd="0" destOrd="0" presId="urn:microsoft.com/office/officeart/2008/layout/VerticalCurvedList"/>
    <dgm:cxn modelId="{A0048C2B-356C-4419-A1EA-398A1E4A9653}" type="presParOf" srcId="{4F94AA25-5CF8-4625-A333-5B39A399FAC6}" destId="{7364E046-D254-426B-8754-36A34BDF8537}" srcOrd="0" destOrd="0" presId="urn:microsoft.com/office/officeart/2008/layout/VerticalCurvedList"/>
    <dgm:cxn modelId="{F848A4B3-5F9D-47B8-8327-D48FD0E81E68}" type="presParOf" srcId="{4F94AA25-5CF8-4625-A333-5B39A399FAC6}" destId="{39FEA645-680E-44E0-AE83-E013BA528B05}" srcOrd="1" destOrd="0" presId="urn:microsoft.com/office/officeart/2008/layout/VerticalCurvedList"/>
    <dgm:cxn modelId="{F8441555-6302-41AA-BA32-47991216653F}" type="presParOf" srcId="{4F94AA25-5CF8-4625-A333-5B39A399FAC6}" destId="{07FA354A-2090-42D3-9EB8-1CE7848B3C64}" srcOrd="2" destOrd="0" presId="urn:microsoft.com/office/officeart/2008/layout/VerticalCurvedList"/>
    <dgm:cxn modelId="{5B7CCE77-CC3D-45A1-B1E6-30D49D4BB61F}" type="presParOf" srcId="{4F94AA25-5CF8-4625-A333-5B39A399FAC6}" destId="{38BE967D-D36A-412C-9A9B-3091D6980B4D}" srcOrd="3" destOrd="0" presId="urn:microsoft.com/office/officeart/2008/layout/VerticalCurvedList"/>
    <dgm:cxn modelId="{C9B46276-22BE-4C5A-8AFF-33F3D6B4E3C1}" type="presParOf" srcId="{E0B4361F-D2E3-487F-A9FC-CB834996B322}" destId="{9AD1B54B-DC38-4739-B432-85CB222E5D53}" srcOrd="1" destOrd="0" presId="urn:microsoft.com/office/officeart/2008/layout/VerticalCurvedList"/>
    <dgm:cxn modelId="{B60147D1-B466-4412-9759-0452BCFEC79B}" type="presParOf" srcId="{E0B4361F-D2E3-487F-A9FC-CB834996B322}" destId="{899AAB69-2090-4D15-BA2D-37BBDC79572A}" srcOrd="2" destOrd="0" presId="urn:microsoft.com/office/officeart/2008/layout/VerticalCurvedList"/>
    <dgm:cxn modelId="{B8E138B8-B215-462B-9CF6-A72801D1F014}" type="presParOf" srcId="{899AAB69-2090-4D15-BA2D-37BBDC79572A}" destId="{9FF2A4EA-15F9-45F4-89FE-350CC458133C}" srcOrd="0" destOrd="0" presId="urn:microsoft.com/office/officeart/2008/layout/VerticalCurvedList"/>
    <dgm:cxn modelId="{BBB02988-63E9-4473-9B11-4EC49C6868EB}" type="presParOf" srcId="{E0B4361F-D2E3-487F-A9FC-CB834996B322}" destId="{03F2EB56-9FDA-4820-88EC-A73E3041F6AB}" srcOrd="3" destOrd="0" presId="urn:microsoft.com/office/officeart/2008/layout/VerticalCurvedList"/>
    <dgm:cxn modelId="{376B7ED1-8D83-4AAC-BFFE-A673D144051A}" type="presParOf" srcId="{E0B4361F-D2E3-487F-A9FC-CB834996B322}" destId="{ED00213C-E09A-4187-A254-FF9DCC93E9A7}" srcOrd="4" destOrd="0" presId="urn:microsoft.com/office/officeart/2008/layout/VerticalCurvedList"/>
    <dgm:cxn modelId="{2A490D99-DFED-48E0-8A11-E92BBA991BB5}" type="presParOf" srcId="{ED00213C-E09A-4187-A254-FF9DCC93E9A7}" destId="{261E36EE-8F84-4006-9635-E04E215AC6CB}" srcOrd="0" destOrd="0" presId="urn:microsoft.com/office/officeart/2008/layout/VerticalCurvedList"/>
    <dgm:cxn modelId="{8AB1C1EE-6775-403C-A6F7-6EA29384971D}" type="presParOf" srcId="{E0B4361F-D2E3-487F-A9FC-CB834996B322}" destId="{33214680-4B22-4CA8-B144-2EFCBE03A431}" srcOrd="5" destOrd="0" presId="urn:microsoft.com/office/officeart/2008/layout/VerticalCurvedList"/>
    <dgm:cxn modelId="{804F025B-DF5A-4063-BE23-29CB34845032}" type="presParOf" srcId="{E0B4361F-D2E3-487F-A9FC-CB834996B322}" destId="{CD23F654-E980-46FF-9C98-E5F0ED629E72}" srcOrd="6" destOrd="0" presId="urn:microsoft.com/office/officeart/2008/layout/VerticalCurvedList"/>
    <dgm:cxn modelId="{9E01E004-0CD6-4DF6-A50A-2F1443123729}" type="presParOf" srcId="{CD23F654-E980-46FF-9C98-E5F0ED629E72}" destId="{234927BA-207D-48AC-85E3-5EE87CD37A0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F1C65-CBFD-45A0-B980-874431EF94BE}">
      <dsp:nvSpPr>
        <dsp:cNvPr id="0" name=""/>
        <dsp:cNvSpPr/>
      </dsp:nvSpPr>
      <dsp:spPr>
        <a:xfrm>
          <a:off x="582929" y="0"/>
          <a:ext cx="6606540" cy="2692400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64C584-F8F9-4C74-B794-893EB41830DD}">
      <dsp:nvSpPr>
        <dsp:cNvPr id="0" name=""/>
        <dsp:cNvSpPr/>
      </dsp:nvSpPr>
      <dsp:spPr>
        <a:xfrm>
          <a:off x="2277" y="807720"/>
          <a:ext cx="1370796" cy="1076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기획</a:t>
          </a:r>
        </a:p>
      </dsp:txBody>
      <dsp:txXfrm>
        <a:off x="54850" y="860293"/>
        <a:ext cx="1265650" cy="971814"/>
      </dsp:txXfrm>
    </dsp:sp>
    <dsp:sp modelId="{F088EE93-7589-4194-A0E3-6F1ED61421DA}">
      <dsp:nvSpPr>
        <dsp:cNvPr id="0" name=""/>
        <dsp:cNvSpPr/>
      </dsp:nvSpPr>
      <dsp:spPr>
        <a:xfrm>
          <a:off x="1601539" y="807720"/>
          <a:ext cx="1370796" cy="1076960"/>
        </a:xfrm>
        <a:prstGeom prst="roundRect">
          <a:avLst/>
        </a:prstGeom>
        <a:solidFill>
          <a:schemeClr val="accent5">
            <a:hueOff val="1827658"/>
            <a:satOff val="199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디자인</a:t>
          </a:r>
        </a:p>
      </dsp:txBody>
      <dsp:txXfrm>
        <a:off x="1654112" y="860293"/>
        <a:ext cx="1265650" cy="971814"/>
      </dsp:txXfrm>
    </dsp:sp>
    <dsp:sp modelId="{602DC439-C08A-40BA-9A5C-E3D409A4153F}">
      <dsp:nvSpPr>
        <dsp:cNvPr id="0" name=""/>
        <dsp:cNvSpPr/>
      </dsp:nvSpPr>
      <dsp:spPr>
        <a:xfrm>
          <a:off x="3200801" y="807720"/>
          <a:ext cx="1370796" cy="1076960"/>
        </a:xfrm>
        <a:prstGeom prst="roundRect">
          <a:avLst/>
        </a:prstGeom>
        <a:solidFill>
          <a:schemeClr val="accent5">
            <a:hueOff val="3655316"/>
            <a:satOff val="397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생산</a:t>
          </a:r>
        </a:p>
      </dsp:txBody>
      <dsp:txXfrm>
        <a:off x="3253374" y="860293"/>
        <a:ext cx="1265650" cy="971814"/>
      </dsp:txXfrm>
    </dsp:sp>
    <dsp:sp modelId="{2EA01C3E-AF42-46C5-A086-4EB1892C751F}">
      <dsp:nvSpPr>
        <dsp:cNvPr id="0" name=""/>
        <dsp:cNvSpPr/>
      </dsp:nvSpPr>
      <dsp:spPr>
        <a:xfrm>
          <a:off x="4800064" y="807720"/>
          <a:ext cx="1370796" cy="1076960"/>
        </a:xfrm>
        <a:prstGeom prst="roundRect">
          <a:avLst/>
        </a:prstGeom>
        <a:solidFill>
          <a:schemeClr val="accent5">
            <a:hueOff val="5482974"/>
            <a:satOff val="596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홍보</a:t>
          </a:r>
        </a:p>
      </dsp:txBody>
      <dsp:txXfrm>
        <a:off x="4852637" y="860293"/>
        <a:ext cx="1265650" cy="971814"/>
      </dsp:txXfrm>
    </dsp:sp>
    <dsp:sp modelId="{0DEBC3B2-2F89-45A7-866F-8AAFDD6ED657}">
      <dsp:nvSpPr>
        <dsp:cNvPr id="0" name=""/>
        <dsp:cNvSpPr/>
      </dsp:nvSpPr>
      <dsp:spPr>
        <a:xfrm>
          <a:off x="6399326" y="807720"/>
          <a:ext cx="1370796" cy="1076960"/>
        </a:xfrm>
        <a:prstGeom prst="roundRect">
          <a:avLst/>
        </a:prstGeom>
        <a:solidFill>
          <a:schemeClr val="accent5">
            <a:hueOff val="7310632"/>
            <a:satOff val="795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/>
            <a:t>판매</a:t>
          </a:r>
        </a:p>
      </dsp:txBody>
      <dsp:txXfrm>
        <a:off x="6451899" y="860293"/>
        <a:ext cx="1265650" cy="9718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1BF9B-4977-4D7D-A001-B2E4CE4EBB49}">
      <dsp:nvSpPr>
        <dsp:cNvPr id="0" name=""/>
        <dsp:cNvSpPr/>
      </dsp:nvSpPr>
      <dsp:spPr>
        <a:xfrm>
          <a:off x="1327839" y="444871"/>
          <a:ext cx="2970421" cy="2970421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5">
            <a:hueOff val="7310632"/>
            <a:satOff val="795"/>
            <a:lumOff val="-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20BEF-2EDF-4621-907C-071ECFABDDFC}">
      <dsp:nvSpPr>
        <dsp:cNvPr id="0" name=""/>
        <dsp:cNvSpPr/>
      </dsp:nvSpPr>
      <dsp:spPr>
        <a:xfrm>
          <a:off x="1327839" y="444871"/>
          <a:ext cx="2970421" cy="2970421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hueOff val="5482974"/>
            <a:satOff val="596"/>
            <a:lumOff val="-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1E734B-F30B-4038-96F4-9B78310FB05D}">
      <dsp:nvSpPr>
        <dsp:cNvPr id="0" name=""/>
        <dsp:cNvSpPr/>
      </dsp:nvSpPr>
      <dsp:spPr>
        <a:xfrm>
          <a:off x="1327839" y="444871"/>
          <a:ext cx="2970421" cy="2970421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5">
            <a:hueOff val="3655316"/>
            <a:satOff val="397"/>
            <a:lumOff val="-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258BA-4D19-4F82-8206-F5AFA3B73528}">
      <dsp:nvSpPr>
        <dsp:cNvPr id="0" name=""/>
        <dsp:cNvSpPr/>
      </dsp:nvSpPr>
      <dsp:spPr>
        <a:xfrm>
          <a:off x="1327839" y="444871"/>
          <a:ext cx="2970421" cy="2970421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5">
            <a:hueOff val="1827658"/>
            <a:satOff val="199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53139-D0E8-40EE-ABB7-023D9E7113A5}">
      <dsp:nvSpPr>
        <dsp:cNvPr id="0" name=""/>
        <dsp:cNvSpPr/>
      </dsp:nvSpPr>
      <dsp:spPr>
        <a:xfrm>
          <a:off x="1327839" y="444871"/>
          <a:ext cx="2970421" cy="2970421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5930E-BE25-4CE4-BC12-95FC4EA01653}">
      <dsp:nvSpPr>
        <dsp:cNvPr id="0" name=""/>
        <dsp:cNvSpPr/>
      </dsp:nvSpPr>
      <dsp:spPr>
        <a:xfrm>
          <a:off x="2129017" y="1246049"/>
          <a:ext cx="1368065" cy="13680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빅데이터</a:t>
          </a:r>
          <a:r>
            <a:rPr lang="en-US" altLang="ko-KR" sz="2200" kern="1200" dirty="0"/>
            <a:t>(</a:t>
          </a:r>
          <a:r>
            <a:rPr lang="en-US" altLang="ko-KR" sz="2200" kern="1200" dirty="0" err="1"/>
            <a:t>IoT</a:t>
          </a:r>
          <a:r>
            <a:rPr lang="en-US" altLang="ko-KR" sz="2200" kern="1200" dirty="0"/>
            <a:t>)</a:t>
          </a:r>
          <a:endParaRPr lang="ko-KR" altLang="en-US" sz="2200" kern="1200" dirty="0"/>
        </a:p>
      </dsp:txBody>
      <dsp:txXfrm>
        <a:off x="2329365" y="1446397"/>
        <a:ext cx="967369" cy="967369"/>
      </dsp:txXfrm>
    </dsp:sp>
    <dsp:sp modelId="{B57669D9-E662-4D92-A862-2534FC9ECBB0}">
      <dsp:nvSpPr>
        <dsp:cNvPr id="0" name=""/>
        <dsp:cNvSpPr/>
      </dsp:nvSpPr>
      <dsp:spPr>
        <a:xfrm>
          <a:off x="2334227" y="524"/>
          <a:ext cx="957645" cy="95764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디자인</a:t>
          </a:r>
        </a:p>
      </dsp:txBody>
      <dsp:txXfrm>
        <a:off x="2474471" y="140768"/>
        <a:ext cx="677157" cy="677157"/>
      </dsp:txXfrm>
    </dsp:sp>
    <dsp:sp modelId="{62BEDAC5-5BE0-40F3-8C02-3C9F334F243B}">
      <dsp:nvSpPr>
        <dsp:cNvPr id="0" name=""/>
        <dsp:cNvSpPr/>
      </dsp:nvSpPr>
      <dsp:spPr>
        <a:xfrm>
          <a:off x="3713958" y="1002957"/>
          <a:ext cx="957645" cy="957645"/>
        </a:xfrm>
        <a:prstGeom prst="ellipse">
          <a:avLst/>
        </a:prstGeom>
        <a:solidFill>
          <a:schemeClr val="accent5">
            <a:hueOff val="1827658"/>
            <a:satOff val="199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생산</a:t>
          </a:r>
        </a:p>
      </dsp:txBody>
      <dsp:txXfrm>
        <a:off x="3854202" y="1143201"/>
        <a:ext cx="677157" cy="677157"/>
      </dsp:txXfrm>
    </dsp:sp>
    <dsp:sp modelId="{D7BEF343-9EA7-497B-AA82-1FFD83E9B66C}">
      <dsp:nvSpPr>
        <dsp:cNvPr id="0" name=""/>
        <dsp:cNvSpPr/>
      </dsp:nvSpPr>
      <dsp:spPr>
        <a:xfrm>
          <a:off x="3186947" y="2624929"/>
          <a:ext cx="957645" cy="957645"/>
        </a:xfrm>
        <a:prstGeom prst="ellipse">
          <a:avLst/>
        </a:prstGeom>
        <a:solidFill>
          <a:schemeClr val="accent5">
            <a:hueOff val="3655316"/>
            <a:satOff val="397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마케팅</a:t>
          </a:r>
        </a:p>
      </dsp:txBody>
      <dsp:txXfrm>
        <a:off x="3327191" y="2765173"/>
        <a:ext cx="677157" cy="677157"/>
      </dsp:txXfrm>
    </dsp:sp>
    <dsp:sp modelId="{2466EDD9-EF5A-4FED-8F8A-D4B535A1EAFC}">
      <dsp:nvSpPr>
        <dsp:cNvPr id="0" name=""/>
        <dsp:cNvSpPr/>
      </dsp:nvSpPr>
      <dsp:spPr>
        <a:xfrm>
          <a:off x="1481506" y="2624929"/>
          <a:ext cx="957645" cy="957645"/>
        </a:xfrm>
        <a:prstGeom prst="ellipse">
          <a:avLst/>
        </a:prstGeom>
        <a:solidFill>
          <a:schemeClr val="accent5">
            <a:hueOff val="5482974"/>
            <a:satOff val="596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판매</a:t>
          </a:r>
        </a:p>
      </dsp:txBody>
      <dsp:txXfrm>
        <a:off x="1621750" y="2765173"/>
        <a:ext cx="677157" cy="677157"/>
      </dsp:txXfrm>
    </dsp:sp>
    <dsp:sp modelId="{303ED189-F5FB-4B6E-9DE6-52AFD394AB1A}">
      <dsp:nvSpPr>
        <dsp:cNvPr id="0" name=""/>
        <dsp:cNvSpPr/>
      </dsp:nvSpPr>
      <dsp:spPr>
        <a:xfrm>
          <a:off x="954495" y="1002957"/>
          <a:ext cx="957645" cy="957645"/>
        </a:xfrm>
        <a:prstGeom prst="ellipse">
          <a:avLst/>
        </a:prstGeom>
        <a:solidFill>
          <a:schemeClr val="accent5">
            <a:hueOff val="7310632"/>
            <a:satOff val="795"/>
            <a:lumOff val="-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기획</a:t>
          </a:r>
        </a:p>
      </dsp:txBody>
      <dsp:txXfrm>
        <a:off x="1094739" y="1143201"/>
        <a:ext cx="677157" cy="677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EA645-680E-44E0-AE83-E013BA528B05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D1B54B-DC38-4739-B432-85CB222E5D53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 err="1"/>
            <a:t>기상환경빅데이터</a:t>
          </a:r>
          <a:r>
            <a:rPr lang="ko-KR" altLang="en-US" sz="3100" kern="1200" dirty="0"/>
            <a:t> 연구실</a:t>
          </a:r>
        </a:p>
      </dsp:txBody>
      <dsp:txXfrm>
        <a:off x="564979" y="406400"/>
        <a:ext cx="5475833" cy="812800"/>
      </dsp:txXfrm>
    </dsp:sp>
    <dsp:sp modelId="{9FF2A4EA-15F9-45F4-89FE-350CC458133C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blipFill rotWithShape="0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F2EB56-9FDA-4820-88EC-A73E3041F6AB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4">
            <a:hueOff val="792683"/>
            <a:satOff val="-1923"/>
            <a:lumOff val="-254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 err="1"/>
            <a:t>보건의료빅데이터</a:t>
          </a:r>
          <a:r>
            <a:rPr lang="ko-KR" altLang="en-US" sz="3100" kern="1200" dirty="0"/>
            <a:t> 연구실</a:t>
          </a:r>
        </a:p>
      </dsp:txBody>
      <dsp:txXfrm>
        <a:off x="860432" y="1625599"/>
        <a:ext cx="5180380" cy="812800"/>
      </dsp:txXfrm>
    </dsp:sp>
    <dsp:sp modelId="{261E36EE-8F84-4006-9635-E04E215AC6CB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9050" cap="rnd" cmpd="sng" algn="ctr">
          <a:solidFill>
            <a:schemeClr val="accent4">
              <a:hueOff val="792683"/>
              <a:satOff val="-1923"/>
              <a:lumOff val="-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14680-4B22-4CA8-B144-2EFCBE03A431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4">
            <a:hueOff val="1585367"/>
            <a:satOff val="-3846"/>
            <a:lumOff val="-509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78740" rIns="78740" bIns="78740" numCol="1" spcCol="1270" anchor="ctr" anchorCtr="0">
          <a:noAutofit/>
        </a:bodyPr>
        <a:lstStyle/>
        <a:p>
          <a:pPr marL="0" lvl="0" indent="0" algn="l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 err="1"/>
            <a:t>품질관리빅데이터</a:t>
          </a:r>
          <a:r>
            <a:rPr lang="ko-KR" altLang="en-US" sz="3100" kern="1200" dirty="0"/>
            <a:t> 연구실</a:t>
          </a:r>
        </a:p>
      </dsp:txBody>
      <dsp:txXfrm>
        <a:off x="564979" y="2844800"/>
        <a:ext cx="5475833" cy="812800"/>
      </dsp:txXfrm>
    </dsp:sp>
    <dsp:sp modelId="{234927BA-207D-48AC-85E3-5EE87CD37A07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9050" cap="rnd" cmpd="sng" algn="ctr">
          <a:solidFill>
            <a:schemeClr val="accent4">
              <a:hueOff val="1585367"/>
              <a:satOff val="-3846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4"/>
            <a:ext cx="5917677" cy="2554758"/>
          </a:xfrm>
        </p:spPr>
        <p:txBody>
          <a:bodyPr anchor="b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441" y="4777380"/>
            <a:ext cx="5917677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7419" y="1824010"/>
            <a:ext cx="990599" cy="240258"/>
          </a:xfr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</a:defRPr>
            </a:lvl1pPr>
          </a:lstStyle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46568" y="3264407"/>
            <a:ext cx="3859795" cy="228659"/>
          </a:xfrm>
        </p:spPr>
        <p:txBody>
          <a:bodyPr/>
          <a:lstStyle>
            <a:lvl1pPr>
              <a:defRPr sz="900" b="0" i="0"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2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Rectangle 14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7745644" y="-7177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07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2004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3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7745644" y="-7177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193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" name="TextBox 10"/>
          <p:cNvSpPr txBox="1"/>
          <p:nvPr/>
        </p:nvSpPr>
        <p:spPr bwMode="gray">
          <a:xfrm>
            <a:off x="7033421" y="2893960"/>
            <a:ext cx="679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10" name="TextBox 9"/>
          <p:cNvSpPr txBox="1"/>
          <p:nvPr/>
        </p:nvSpPr>
        <p:spPr bwMode="gray">
          <a:xfrm>
            <a:off x="625840" y="590998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763" y="914400"/>
            <a:ext cx="6177681" cy="28846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9" y="3809278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78870" y="5000815"/>
            <a:ext cx="6422005" cy="101817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7745644" y="-7177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344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400"/>
            <a:ext cx="6422004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159399"/>
            <a:ext cx="642200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7744507" y="39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319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852" y="921453"/>
            <a:ext cx="6423592" cy="715512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1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2"/>
            <a:ext cx="2313431" cy="287771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1" y="2485332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2"/>
            <a:ext cx="2326750" cy="288836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0"/>
            <a:ext cx="231374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0" y="3147162"/>
            <a:ext cx="2313740" cy="287771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87101" y="2489200"/>
            <a:ext cx="0" cy="3535679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622" y="2489200"/>
            <a:ext cx="0" cy="3535679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020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3592" cy="70986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390" y="4179595"/>
            <a:ext cx="2295329" cy="657961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21261" y="2489200"/>
            <a:ext cx="2012937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48208"/>
            <a:ext cx="2309279" cy="1176672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30434" y="4179594"/>
            <a:ext cx="2291674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486834"/>
            <a:ext cx="2025182" cy="144970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8" y="4848209"/>
            <a:ext cx="2317790" cy="118837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4166523"/>
            <a:ext cx="2304671" cy="681684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6" y="2489200"/>
            <a:ext cx="2018838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0" y="4848209"/>
            <a:ext cx="2304671" cy="1189427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441" y="2489200"/>
            <a:ext cx="0" cy="3535679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622" y="2489200"/>
            <a:ext cx="0" cy="3548436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40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64852" y="921453"/>
            <a:ext cx="6423592" cy="715512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92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7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119474" cy="4571999"/>
          </a:xfrm>
        </p:spPr>
        <p:txBody>
          <a:bodyPr vert="eaVert" anchor="ctr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0" y="1447799"/>
            <a:ext cx="4417234" cy="4572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7744507" y="39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12364" y="295730"/>
            <a:ext cx="738909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2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Yibuwon\Desktop\bottomo_border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4" r="34954" b="-2"/>
          <a:stretch/>
        </p:blipFill>
        <p:spPr bwMode="auto">
          <a:xfrm>
            <a:off x="-21792" y="270013"/>
            <a:ext cx="9165792" cy="436999"/>
          </a:xfrm>
          <a:prstGeom prst="rect">
            <a:avLst/>
          </a:prstGeom>
          <a:solidFill>
            <a:srgbClr val="000927">
              <a:alpha val="56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13" name="텍스트 개체 틀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87372" y="789196"/>
            <a:ext cx="8289084" cy="3607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 spc="-100" baseline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/>
              <a:t>페이지 요약설명 </a:t>
            </a:r>
            <a:r>
              <a:rPr lang="en-US" altLang="ko-KR" dirty="0"/>
              <a:t>( 18pt )</a:t>
            </a:r>
            <a:endParaRPr lang="ko-KR" altLang="en-US" dirty="0"/>
          </a:p>
        </p:txBody>
      </p:sp>
      <p:sp>
        <p:nvSpPr>
          <p:cNvPr id="15" name="텍스트 개체 틀 10"/>
          <p:cNvSpPr>
            <a:spLocks noGrp="1"/>
          </p:cNvSpPr>
          <p:nvPr>
            <p:ph type="body" sz="quarter" idx="12" hasCustomPrompt="1"/>
          </p:nvPr>
        </p:nvSpPr>
        <p:spPr>
          <a:xfrm>
            <a:off x="903787" y="1341824"/>
            <a:ext cx="7772669" cy="313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>
            <a:lvl1pPr marL="0" indent="0">
              <a:buNone/>
              <a:defRPr sz="1500" b="1" spc="-70" baseline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dirty="0" err="1"/>
              <a:t>컨텐츠</a:t>
            </a:r>
            <a:r>
              <a:rPr lang="ko-KR" altLang="en-US" dirty="0"/>
              <a:t> 제목 </a:t>
            </a:r>
            <a:r>
              <a:rPr lang="en-US" altLang="ko-KR" dirty="0"/>
              <a:t>( 15pt )</a:t>
            </a:r>
            <a:endParaRPr lang="ko-KR" altLang="en-US" dirty="0"/>
          </a:p>
        </p:txBody>
      </p:sp>
      <p:sp>
        <p:nvSpPr>
          <p:cNvPr id="22" name="내용 개체 틀 20"/>
          <p:cNvSpPr>
            <a:spLocks noGrp="1"/>
          </p:cNvSpPr>
          <p:nvPr>
            <p:ph sz="quarter" idx="13" hasCustomPrompt="1"/>
          </p:nvPr>
        </p:nvSpPr>
        <p:spPr>
          <a:xfrm>
            <a:off x="827583" y="1917179"/>
            <a:ext cx="7839109" cy="4104109"/>
          </a:xfrm>
          <a:prstGeom prst="rect">
            <a:avLst/>
          </a:prstGeom>
        </p:spPr>
        <p:txBody>
          <a:bodyPr/>
          <a:lstStyle>
            <a:lvl1pPr marL="180000" indent="-288000">
              <a:lnSpc>
                <a:spcPct val="150000"/>
              </a:lnSpc>
              <a:buFont typeface="Wingdings" panose="05000000000000000000" pitchFamily="2" charset="2"/>
              <a:buChar char="ü"/>
              <a:defRPr sz="1400" spc="-50" baseline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540000" indent="-288000">
              <a:lnSpc>
                <a:spcPct val="150000"/>
              </a:lnSpc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720000" indent="-288000">
              <a:lnSpc>
                <a:spcPct val="150000"/>
              </a:lnSpc>
              <a:defRPr sz="10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</a:lstStyle>
          <a:p>
            <a:pPr lvl="0"/>
            <a:r>
              <a:rPr lang="ko-KR" altLang="en-US" dirty="0"/>
              <a:t>첫 번째 수준 </a:t>
            </a:r>
            <a:r>
              <a:rPr lang="en-US" altLang="ko-KR" dirty="0"/>
              <a:t>( 14pt )</a:t>
            </a:r>
            <a:endParaRPr lang="ko-KR" altLang="en-US" dirty="0"/>
          </a:p>
          <a:p>
            <a:pPr lvl="1"/>
            <a:r>
              <a:rPr lang="ko-KR" altLang="en-US" dirty="0"/>
              <a:t>둘째 수준 </a:t>
            </a:r>
            <a:r>
              <a:rPr lang="en-US" altLang="ko-KR" dirty="0"/>
              <a:t>( 12pt )</a:t>
            </a:r>
            <a:endParaRPr lang="ko-KR" altLang="en-US" dirty="0"/>
          </a:p>
          <a:p>
            <a:pPr lvl="2"/>
            <a:r>
              <a:rPr lang="ko-KR" altLang="en-US" dirty="0"/>
              <a:t>셋째 수준 </a:t>
            </a:r>
            <a:r>
              <a:rPr lang="en-US" altLang="ko-KR" dirty="0"/>
              <a:t>( 10pt )</a:t>
            </a:r>
            <a:endParaRPr lang="ko-KR" altLang="en-US" dirty="0"/>
          </a:p>
        </p:txBody>
      </p:sp>
      <p:sp>
        <p:nvSpPr>
          <p:cNvPr id="25" name="텍스트 개체 틀 23"/>
          <p:cNvSpPr>
            <a:spLocks noGrp="1"/>
          </p:cNvSpPr>
          <p:nvPr>
            <p:ph type="body" sz="quarter" idx="14" hasCustomPrompt="1"/>
          </p:nvPr>
        </p:nvSpPr>
        <p:spPr>
          <a:xfrm>
            <a:off x="323529" y="270013"/>
            <a:ext cx="5904656" cy="423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300" b="1" i="1" spc="-100" baseline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23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23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23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23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제목을 입력해주세요 </a:t>
            </a:r>
            <a:r>
              <a:rPr lang="en-US" altLang="ko-KR" dirty="0"/>
              <a:t>( 23pt 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32240" y="3501008"/>
            <a:ext cx="2280305" cy="110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21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851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6443" y="2257588"/>
            <a:ext cx="3101763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third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267"/>
            <a:ext cx="3054653" cy="3020345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7745644" y="39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7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79" cy="353060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53245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7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1" y="3248040"/>
            <a:ext cx="3636978" cy="2771761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0" y="2488750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040"/>
            <a:ext cx="3636980" cy="2773909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03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73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-1404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11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52881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3086845"/>
            <a:ext cx="2712590" cy="2938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7745644" y="-1404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88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91" y="1343112"/>
            <a:ext cx="3001938" cy="1613085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1592" y="3086100"/>
            <a:ext cx="3001938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-1404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31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2266" y="-2022"/>
            <a:ext cx="9146266" cy="6861037"/>
            <a:chOff x="-2266" y="-2022"/>
            <a:chExt cx="9146266" cy="686103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-2022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2266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841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5"/>
            <p:cNvSpPr/>
            <p:nvPr/>
          </p:nvSpPr>
          <p:spPr bwMode="gray">
            <a:xfrm>
              <a:off x="485023" y="1856958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/>
            <p:cNvSpPr>
              <a:spLocks noEditPoints="1"/>
            </p:cNvSpPr>
            <p:nvPr/>
          </p:nvSpPr>
          <p:spPr bwMode="gray">
            <a:xfrm>
              <a:off x="0" y="5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1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1"/>
            <a:ext cx="6345260" cy="353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0111" y="6377097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0B5E3352-4F2A-44E6-BF7B-F7E12AAF8CBC}" type="datetimeFigureOut">
              <a:rPr lang="ko-KR" altLang="en-US" smtClean="0"/>
              <a:t>2018-05-03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2" y="6373195"/>
            <a:ext cx="3859795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D0B2E7E9-7CBF-417C-8ECB-05A4F50371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4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</p:sldLayoutIdLst>
  <p:txStyles>
    <p:titleStyle>
      <a:lvl1pPr algn="l" defTabSz="457200" rtl="0" eaLnBrk="1" latinLnBrk="1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socialmetrics.co.k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11" Type="http://schemas.openxmlformats.org/officeDocument/2006/relationships/image" Target="../media/image30.gif"/><Relationship Id="rId5" Type="http://schemas.openxmlformats.org/officeDocument/2006/relationships/image" Target="../media/image24.png"/><Relationship Id="rId10" Type="http://schemas.openxmlformats.org/officeDocument/2006/relationships/image" Target="../media/image29.gif"/><Relationship Id="rId4" Type="http://schemas.openxmlformats.org/officeDocument/2006/relationships/image" Target="../media/image23.png"/><Relationship Id="rId9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rends.google.co.kr/trend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2ahUKEwiJ19KHwKTaAhUMkpQKHVy8CBgQjRx6BAgAEAU&amp;url=http://www.i2clipart.com/clipart-treasure-map-67c1&amp;psig=AOvVaw0iM0BJmTX1bbuBOYPabJTX&amp;ust=152306462103626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tionary.org/wiki/Wiktionary:Frequency_lists#TV_and_movie_scrip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54F1E-F8DA-4CBF-B834-905F6AB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72" y="1119452"/>
            <a:ext cx="5917677" cy="2554758"/>
          </a:xfrm>
        </p:spPr>
        <p:txBody>
          <a:bodyPr/>
          <a:lstStyle/>
          <a:p>
            <a:r>
              <a:rPr lang="ko-KR" altLang="en-US" sz="4000" dirty="0" err="1"/>
              <a:t>빅데이터란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E2F3A2-0B30-403B-8D16-95380E55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42" y="513348"/>
            <a:ext cx="2720558" cy="5863389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10147F4D-22C5-4EC2-8E42-67A001E3B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12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036A3-BD40-4329-B960-7EDCFECA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내용 개체 틀 5">
            <a:extLst>
              <a:ext uri="{FF2B5EF4-FFF2-40B4-BE49-F238E27FC236}">
                <a16:creationId xmlns:a16="http://schemas.microsoft.com/office/drawing/2014/main" id="{F71A279D-9871-4442-BF25-4AE62E15EAB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6270" y="2451100"/>
          <a:ext cx="7772400" cy="269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BAA1F-9571-47E6-A00C-9BB561C765BE}"/>
              </a:ext>
            </a:extLst>
          </p:cNvPr>
          <p:cNvSpPr/>
          <p:nvPr/>
        </p:nvSpPr>
        <p:spPr>
          <a:xfrm>
            <a:off x="4152900" y="4922705"/>
            <a:ext cx="1371600" cy="914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피드백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0D97E9D-5592-4E61-A67D-67CE5CF9B287}"/>
              </a:ext>
            </a:extLst>
          </p:cNvPr>
          <p:cNvCxnSpPr>
            <a:endCxn id="10" idx="3"/>
          </p:cNvCxnSpPr>
          <p:nvPr/>
        </p:nvCxnSpPr>
        <p:spPr>
          <a:xfrm rot="10800000" flipV="1">
            <a:off x="5524500" y="4330699"/>
            <a:ext cx="2324100" cy="1049205"/>
          </a:xfrm>
          <a:prstGeom prst="bentConnector3">
            <a:avLst>
              <a:gd name="adj1" fmla="val 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8B20BEF1-C066-46EB-AC8F-A154DFB7FCB7}"/>
              </a:ext>
            </a:extLst>
          </p:cNvPr>
          <p:cNvCxnSpPr>
            <a:stCxn id="10" idx="1"/>
          </p:cNvCxnSpPr>
          <p:nvPr/>
        </p:nvCxnSpPr>
        <p:spPr>
          <a:xfrm rot="10800000">
            <a:off x="1358900" y="4330699"/>
            <a:ext cx="2794000" cy="1049206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2CA2958-9650-4407-A117-3BFD27977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470" y="1264663"/>
            <a:ext cx="4398878" cy="7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E1273-175F-4D42-A7DB-78E1E52EA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Fashion</a:t>
            </a:r>
            <a:endParaRPr lang="ko-KR" altLang="en-US" dirty="0"/>
          </a:p>
        </p:txBody>
      </p:sp>
      <p:sp>
        <p:nvSpPr>
          <p:cNvPr id="4" name="화살표: 오른쪽으로 구부러짐 3">
            <a:extLst>
              <a:ext uri="{FF2B5EF4-FFF2-40B4-BE49-F238E27FC236}">
                <a16:creationId xmlns:a16="http://schemas.microsoft.com/office/drawing/2014/main" id="{BA7F68A7-C8A0-4B4A-9F64-3689DB5F936F}"/>
              </a:ext>
            </a:extLst>
          </p:cNvPr>
          <p:cNvSpPr/>
          <p:nvPr/>
        </p:nvSpPr>
        <p:spPr>
          <a:xfrm rot="17225413">
            <a:off x="2742805" y="3774899"/>
            <a:ext cx="1435100" cy="3424483"/>
          </a:xfrm>
          <a:prstGeom prst="curv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DA61CD5-5384-446F-AE66-CA32C4E25D77}"/>
              </a:ext>
            </a:extLst>
          </p:cNvPr>
          <p:cNvSpPr txBox="1">
            <a:spLocks/>
          </p:cNvSpPr>
          <p:nvPr/>
        </p:nvSpPr>
        <p:spPr>
          <a:xfrm>
            <a:off x="1049104" y="4653093"/>
            <a:ext cx="2879723" cy="5158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ko-KR" altLang="en-US"/>
              <a:t>데이터 중심 재구성</a:t>
            </a:r>
            <a:endParaRPr lang="ko-KR" altLang="en-US" dirty="0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5F923642-FC5F-45AB-8B0F-0288B2BEB3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0876413"/>
              </p:ext>
            </p:extLst>
          </p:nvPr>
        </p:nvGraphicFramePr>
        <p:xfrm>
          <a:off x="4038600" y="2190750"/>
          <a:ext cx="5626100" cy="360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B9EFFED-5588-47D9-A0A5-F71F57D1FC3D}"/>
              </a:ext>
            </a:extLst>
          </p:cNvPr>
          <p:cNvSpPr txBox="1"/>
          <p:nvPr/>
        </p:nvSpPr>
        <p:spPr>
          <a:xfrm>
            <a:off x="684864" y="2543761"/>
            <a:ext cx="31341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고객 요구사항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값 비싼 옷 한벌보다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 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싸고 괜찮은 여러 벌의 옷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재고문제 해결</a:t>
            </a:r>
          </a:p>
        </p:txBody>
      </p:sp>
    </p:spTree>
    <p:extLst>
      <p:ext uri="{BB962C8B-B14F-4D97-AF65-F5344CB8AC3E}">
        <p14:creationId xmlns:p14="http://schemas.microsoft.com/office/powerpoint/2010/main" val="119353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54F1E-F8DA-4CBF-B834-905F6AB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72" y="1119452"/>
            <a:ext cx="5917677" cy="2554758"/>
          </a:xfrm>
        </p:spPr>
        <p:txBody>
          <a:bodyPr/>
          <a:lstStyle/>
          <a:p>
            <a:r>
              <a:rPr lang="ko-KR" altLang="en-US" sz="4000" dirty="0"/>
              <a:t>전공소개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E2F3A2-0B30-403B-8D16-95380E55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42" y="513348"/>
            <a:ext cx="2720558" cy="5863389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10147F4D-22C5-4EC2-8E42-67A001E3B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70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D8429-73B8-46CA-B994-F1E8879B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교수진 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B63C01E-5464-4CF7-90B8-C651F2C87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527" y="2891509"/>
            <a:ext cx="4305952" cy="28871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17E80E-223E-42A5-B142-EDA3486B2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33" y="2891509"/>
            <a:ext cx="884449" cy="11068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2B40FF-6582-4B29-B686-9BF30C823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150" y="2891509"/>
            <a:ext cx="828726" cy="11068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954D94-E48D-44AF-9DC9-783659376436}"/>
              </a:ext>
            </a:extLst>
          </p:cNvPr>
          <p:cNvSpPr txBox="1"/>
          <p:nvPr/>
        </p:nvSpPr>
        <p:spPr>
          <a:xfrm>
            <a:off x="5809408" y="399834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이성호 교수님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2DEFF1-5113-46AC-AE4B-9F52A83EDC7B}"/>
              </a:ext>
            </a:extLst>
          </p:cNvPr>
          <p:cNvSpPr txBox="1"/>
          <p:nvPr/>
        </p:nvSpPr>
        <p:spPr>
          <a:xfrm>
            <a:off x="6936126" y="399834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김종태 교수님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6CB2B13-E3D9-4D44-877D-4C67E66294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25" y="4561112"/>
            <a:ext cx="921722" cy="121758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4A2AB5E-7415-4D4F-869B-C3E534808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58" y="4561113"/>
            <a:ext cx="1003069" cy="12175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4ED6A73-41D3-4D41-8127-C8E908AFBC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02" y="4492810"/>
            <a:ext cx="964414" cy="12858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7DBDC99-10AA-4AE9-B694-9250E23E853A}"/>
              </a:ext>
            </a:extLst>
          </p:cNvPr>
          <p:cNvSpPr txBox="1"/>
          <p:nvPr/>
        </p:nvSpPr>
        <p:spPr>
          <a:xfrm>
            <a:off x="5158637" y="5787460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윤상후 교수님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BEEC1E-DCFF-43AB-82E2-D7CD0FEF73CD}"/>
              </a:ext>
            </a:extLst>
          </p:cNvPr>
          <p:cNvSpPr txBox="1"/>
          <p:nvPr/>
        </p:nvSpPr>
        <p:spPr>
          <a:xfrm>
            <a:off x="6570384" y="5787460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황진섭</a:t>
            </a:r>
            <a:r>
              <a:rPr lang="ko-KR" altLang="en-US" sz="1200" b="1" dirty="0"/>
              <a:t> 교수님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F23821-0ADB-44DC-8AE8-F1BB96F366E4}"/>
              </a:ext>
            </a:extLst>
          </p:cNvPr>
          <p:cNvSpPr txBox="1"/>
          <p:nvPr/>
        </p:nvSpPr>
        <p:spPr>
          <a:xfrm>
            <a:off x="7837871" y="5787460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이경준 교수님</a:t>
            </a:r>
          </a:p>
        </p:txBody>
      </p:sp>
    </p:spTree>
    <p:extLst>
      <p:ext uri="{BB962C8B-B14F-4D97-AF65-F5344CB8AC3E}">
        <p14:creationId xmlns:p14="http://schemas.microsoft.com/office/powerpoint/2010/main" val="1196586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7E988-1AC8-42D6-B7D4-06D5CA30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소셜 인사이트에서의 통계학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B06A4-E5C3-4831-8E45-2ABBB6EBF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http://www.socialmetrics.co.kr</a:t>
            </a:r>
            <a:endParaRPr lang="en-US" altLang="ko-KR" dirty="0"/>
          </a:p>
          <a:p>
            <a:r>
              <a:rPr lang="ko-KR" altLang="en-US" dirty="0"/>
              <a:t>통계학을 검색해보세요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65D98F-EC46-42FE-B865-CB29B8E9F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78" y="3377678"/>
            <a:ext cx="6735929" cy="30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67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09538-0F18-42C3-818B-70CADA42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취업전망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E8C6D5-A1AC-48A0-BC9A-7D028A63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639" y="3259222"/>
            <a:ext cx="8389854" cy="3530599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진로정보망 커리어넷</a:t>
            </a:r>
            <a:r>
              <a:rPr lang="en-US" altLang="ko-KR" sz="1400" dirty="0"/>
              <a:t>(</a:t>
            </a:r>
            <a:r>
              <a:rPr lang="ko-KR" altLang="en-US" sz="1400" dirty="0"/>
              <a:t>교육부</a:t>
            </a:r>
            <a:r>
              <a:rPr lang="en-US" altLang="ko-KR" sz="1400" dirty="0"/>
              <a:t>)</a:t>
            </a:r>
            <a:r>
              <a:rPr lang="ko-KR" altLang="en-US" sz="1400" dirty="0"/>
              <a:t>에서의 </a:t>
            </a:r>
            <a:r>
              <a:rPr lang="ko-KR" altLang="en-US" b="1" u="sng" dirty="0"/>
              <a:t>통계전공 전망</a:t>
            </a:r>
            <a:endParaRPr lang="en-US" altLang="ko-KR" b="1" u="sng" dirty="0"/>
          </a:p>
          <a:p>
            <a:r>
              <a:rPr lang="en-US" altLang="ko-KR" sz="1400" dirty="0"/>
              <a:t>http://www.career.go.kr/cnet/front/base/major/FunivMajorView.do?SEQ=591#tab6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FAAF25-C8C5-4FA7-B1AA-CB1947C2D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41" y="4171649"/>
            <a:ext cx="8096250" cy="14945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22CCC8-2E09-44CD-B279-32B447278618}"/>
              </a:ext>
            </a:extLst>
          </p:cNvPr>
          <p:cNvSpPr txBox="1"/>
          <p:nvPr/>
        </p:nvSpPr>
        <p:spPr>
          <a:xfrm>
            <a:off x="786493" y="2127727"/>
            <a:ext cx="8183651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기준 </a:t>
            </a:r>
            <a:r>
              <a:rPr lang="en-US" altLang="ko-KR" dirty="0"/>
              <a:t>: </a:t>
            </a:r>
            <a:r>
              <a:rPr lang="ko-KR" altLang="en-US" dirty="0"/>
              <a:t>취업률 </a:t>
            </a:r>
            <a:r>
              <a:rPr lang="en-US" altLang="ko-KR" b="1" u="sng" dirty="0">
                <a:solidFill>
                  <a:srgbClr val="FF0000"/>
                </a:solidFill>
              </a:rPr>
              <a:t>65%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 - </a:t>
            </a:r>
            <a:r>
              <a:rPr lang="ko-KR" altLang="en-US" sz="1600" dirty="0"/>
              <a:t>셀트리온</a:t>
            </a:r>
            <a:r>
              <a:rPr lang="en-US" altLang="ko-KR" sz="1600" dirty="0"/>
              <a:t>, </a:t>
            </a:r>
            <a:r>
              <a:rPr lang="ko-KR" altLang="en-US" sz="1600" dirty="0"/>
              <a:t>새마을금고</a:t>
            </a:r>
            <a:r>
              <a:rPr lang="en-US" altLang="ko-KR" sz="1600" dirty="0"/>
              <a:t>, </a:t>
            </a:r>
            <a:r>
              <a:rPr lang="ko-KR" altLang="en-US" sz="1600" dirty="0"/>
              <a:t>농협</a:t>
            </a:r>
            <a:r>
              <a:rPr lang="en-US" altLang="ko-KR" sz="1600" dirty="0"/>
              <a:t>, </a:t>
            </a:r>
            <a:r>
              <a:rPr lang="ko-KR" altLang="en-US" sz="1600" dirty="0"/>
              <a:t>한화생명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위니텍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대구창조경제혁신센터</a:t>
            </a:r>
            <a:r>
              <a:rPr lang="en-US" altLang="ko-KR" sz="1600" dirty="0"/>
              <a:t>, </a:t>
            </a:r>
            <a:r>
              <a:rPr lang="ko-KR" altLang="en-US" sz="1600" dirty="0"/>
              <a:t>서울아산병원</a:t>
            </a:r>
          </a:p>
        </p:txBody>
      </p:sp>
    </p:spTree>
    <p:extLst>
      <p:ext uri="{BB962C8B-B14F-4D97-AF65-F5344CB8AC3E}">
        <p14:creationId xmlns:p14="http://schemas.microsoft.com/office/powerpoint/2010/main" val="362755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제목 34">
            <a:extLst>
              <a:ext uri="{FF2B5EF4-FFF2-40B4-BE49-F238E27FC236}">
                <a16:creationId xmlns:a16="http://schemas.microsoft.com/office/drawing/2014/main" id="{483CFBF1-79D1-4312-9BA9-F6B78070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연구실</a:t>
            </a:r>
          </a:p>
        </p:txBody>
      </p:sp>
      <p:graphicFrame>
        <p:nvGraphicFramePr>
          <p:cNvPr id="36" name="다이어그램 35">
            <a:extLst>
              <a:ext uri="{FF2B5EF4-FFF2-40B4-BE49-F238E27FC236}">
                <a16:creationId xmlns:a16="http://schemas.microsoft.com/office/drawing/2014/main" id="{74E7F364-470F-4457-86BD-9BAA26E11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2949069"/>
              </p:ext>
            </p:extLst>
          </p:nvPr>
        </p:nvGraphicFramePr>
        <p:xfrm>
          <a:off x="1347536" y="229535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1376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74239-D9E0-4DC5-9542-0A895F4C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기상환경빅데이터</a:t>
            </a:r>
            <a:r>
              <a:rPr lang="ko-KR" altLang="en-US" dirty="0"/>
              <a:t> 분석사례</a:t>
            </a:r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864830EB-5B9A-4CC2-8D30-AA5ED0559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37" y="2486058"/>
            <a:ext cx="5109793" cy="3858594"/>
          </a:xfrm>
        </p:spPr>
      </p:pic>
    </p:spTree>
    <p:extLst>
      <p:ext uri="{BB962C8B-B14F-4D97-AF65-F5344CB8AC3E}">
        <p14:creationId xmlns:p14="http://schemas.microsoft.com/office/powerpoint/2010/main" val="41565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1F3786A-450E-4223-A26D-0998A8C1B925}"/>
              </a:ext>
            </a:extLst>
          </p:cNvPr>
          <p:cNvSpPr/>
          <p:nvPr/>
        </p:nvSpPr>
        <p:spPr>
          <a:xfrm>
            <a:off x="0" y="0"/>
            <a:ext cx="9125561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456" y="3852550"/>
            <a:ext cx="2068018" cy="20680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5" y="1057876"/>
            <a:ext cx="654194" cy="654194"/>
          </a:xfrm>
          <a:prstGeom prst="rect">
            <a:avLst/>
          </a:prstGeom>
          <a:ln w="15875">
            <a:noFill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3436" t="21448" r="5617" b="24417"/>
          <a:stretch/>
        </p:blipFill>
        <p:spPr>
          <a:xfrm>
            <a:off x="785999" y="2695889"/>
            <a:ext cx="1961679" cy="1772804"/>
          </a:xfrm>
          <a:prstGeom prst="rect">
            <a:avLst/>
          </a:prstGeom>
          <a:ln w="15875">
            <a:noFill/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392" y="1057876"/>
            <a:ext cx="1448098" cy="1448098"/>
          </a:xfrm>
          <a:prstGeom prst="rect">
            <a:avLst/>
          </a:prstGeom>
          <a:ln w="15875">
            <a:noFill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3663" y="1840415"/>
            <a:ext cx="1509677" cy="1509677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9" y="1826565"/>
            <a:ext cx="654194" cy="654194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8" idx="3"/>
            <a:endCxn id="10" idx="1"/>
          </p:cNvCxnSpPr>
          <p:nvPr/>
        </p:nvCxnSpPr>
        <p:spPr>
          <a:xfrm>
            <a:off x="984849" y="1384973"/>
            <a:ext cx="223543" cy="396952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12" idx="3"/>
            <a:endCxn id="10" idx="1"/>
          </p:cNvCxnSpPr>
          <p:nvPr/>
        </p:nvCxnSpPr>
        <p:spPr>
          <a:xfrm flipV="1">
            <a:off x="977723" y="1781925"/>
            <a:ext cx="230669" cy="37173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0" idx="3"/>
            <a:endCxn id="11" idx="1"/>
          </p:cNvCxnSpPr>
          <p:nvPr/>
        </p:nvCxnSpPr>
        <p:spPr>
          <a:xfrm>
            <a:off x="2656490" y="1781925"/>
            <a:ext cx="1167173" cy="81332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9" idx="3"/>
            <a:endCxn id="11" idx="1"/>
          </p:cNvCxnSpPr>
          <p:nvPr/>
        </p:nvCxnSpPr>
        <p:spPr>
          <a:xfrm flipV="1">
            <a:off x="2747678" y="2595254"/>
            <a:ext cx="1075985" cy="98703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>
            <a:off x="2747680" y="4017731"/>
            <a:ext cx="835379" cy="83011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flipV="1">
            <a:off x="2785820" y="4847844"/>
            <a:ext cx="797239" cy="6374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endCxn id="25" idx="1"/>
          </p:cNvCxnSpPr>
          <p:nvPr/>
        </p:nvCxnSpPr>
        <p:spPr>
          <a:xfrm>
            <a:off x="5333340" y="2531077"/>
            <a:ext cx="705510" cy="6025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" idx="3"/>
            <a:endCxn id="25" idx="1"/>
          </p:cNvCxnSpPr>
          <p:nvPr/>
        </p:nvCxnSpPr>
        <p:spPr>
          <a:xfrm flipV="1">
            <a:off x="5663474" y="3133655"/>
            <a:ext cx="375376" cy="175290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4" y="4516422"/>
            <a:ext cx="1937729" cy="193772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61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5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1590299"/>
            <a:ext cx="3086711" cy="308671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40956" y="696454"/>
            <a:ext cx="17123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지도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서울시</a:t>
            </a:r>
            <a:r>
              <a:rPr lang="en-US" altLang="ko-KR" sz="1000" b="1" dirty="0"/>
              <a:t>, 250m </a:t>
            </a:r>
            <a:r>
              <a:rPr lang="ko-KR" altLang="en-US" sz="1000" b="1" dirty="0"/>
              <a:t>해상도</a:t>
            </a:r>
            <a:r>
              <a:rPr lang="en-US" altLang="ko-KR" sz="1000" b="1" dirty="0"/>
              <a:t>)</a:t>
            </a:r>
            <a:endParaRPr lang="en-US" sz="1000" b="1" dirty="0"/>
          </a:p>
        </p:txBody>
      </p:sp>
      <p:sp>
        <p:nvSpPr>
          <p:cNvPr id="27" name="직사각형 26"/>
          <p:cNvSpPr/>
          <p:nvPr/>
        </p:nvSpPr>
        <p:spPr>
          <a:xfrm>
            <a:off x="0" y="2771202"/>
            <a:ext cx="16049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 err="1"/>
              <a:t>표준노드링크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국가 표준</a:t>
            </a:r>
            <a:r>
              <a:rPr lang="en-US" altLang="ko-KR" sz="1000" b="1" dirty="0"/>
              <a:t>)</a:t>
            </a:r>
          </a:p>
          <a:p>
            <a:r>
              <a:rPr lang="ko-KR" altLang="en-US" sz="1000" b="1" dirty="0" err="1"/>
              <a:t>링크수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: 22,184 (</a:t>
            </a:r>
            <a:r>
              <a:rPr lang="ko-KR" altLang="en-US" sz="1000" b="1" dirty="0"/>
              <a:t>서울시</a:t>
            </a:r>
            <a:r>
              <a:rPr lang="en-US" altLang="ko-KR" sz="1000" b="1" dirty="0"/>
              <a:t>)</a:t>
            </a:r>
          </a:p>
          <a:p>
            <a:r>
              <a:rPr lang="ko-KR" altLang="en-US" sz="1000" b="1" dirty="0"/>
              <a:t>포인트 </a:t>
            </a:r>
            <a:r>
              <a:rPr lang="en-US" altLang="ko-KR" sz="1000" b="1" dirty="0"/>
              <a:t>: 177,599</a:t>
            </a:r>
            <a:endParaRPr lang="en-US" sz="1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964868" y="6454151"/>
            <a:ext cx="19351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고해상도 실시간 </a:t>
            </a:r>
            <a:r>
              <a:rPr lang="ko-KR" altLang="en-US" sz="1000" b="1" dirty="0" err="1"/>
              <a:t>강우장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(</a:t>
            </a:r>
            <a:r>
              <a:rPr lang="en-US" sz="1000" b="1" dirty="0"/>
              <a:t>250m)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938743" y="1552797"/>
            <a:ext cx="12394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도로기상 예측지점</a:t>
            </a:r>
            <a:endParaRPr lang="en-US" sz="1000" b="1" dirty="0"/>
          </a:p>
        </p:txBody>
      </p:sp>
      <p:sp>
        <p:nvSpPr>
          <p:cNvPr id="30" name="직사각형 29"/>
          <p:cNvSpPr/>
          <p:nvPr/>
        </p:nvSpPr>
        <p:spPr>
          <a:xfrm>
            <a:off x="3838893" y="5920568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도로정보 </a:t>
            </a:r>
            <a:r>
              <a:rPr lang="en-US" altLang="ko-KR" sz="1000" b="1" dirty="0"/>
              <a:t>&amp; </a:t>
            </a:r>
            <a:r>
              <a:rPr lang="ko-KR" altLang="en-US" sz="1000" b="1" dirty="0"/>
              <a:t>고해상도 </a:t>
            </a:r>
            <a:r>
              <a:rPr lang="ko-KR" altLang="en-US" sz="1000" b="1" dirty="0" err="1"/>
              <a:t>강우장</a:t>
            </a:r>
            <a:r>
              <a:rPr lang="ko-KR" altLang="en-US" sz="1000" b="1" dirty="0"/>
              <a:t> </a:t>
            </a:r>
            <a:endParaRPr lang="en-US" sz="10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02C0A9-CF1F-4906-804C-17886E7BEBCA}"/>
              </a:ext>
            </a:extLst>
          </p:cNvPr>
          <p:cNvSpPr/>
          <p:nvPr/>
        </p:nvSpPr>
        <p:spPr>
          <a:xfrm>
            <a:off x="6973744" y="1252459"/>
            <a:ext cx="16530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/>
              <a:t>도로기상 모니터링 시스템</a:t>
            </a:r>
            <a:endParaRPr lang="en-US" sz="1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9BFA89-1E43-478B-B1D2-6510AD926530}"/>
              </a:ext>
            </a:extLst>
          </p:cNvPr>
          <p:cNvSpPr txBox="1"/>
          <p:nvPr/>
        </p:nvSpPr>
        <p:spPr>
          <a:xfrm>
            <a:off x="3668753" y="871706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안전주행을 위한 실시간 도로기상 모니터링 시스템</a:t>
            </a:r>
          </a:p>
        </p:txBody>
      </p:sp>
    </p:spTree>
    <p:extLst>
      <p:ext uri="{BB962C8B-B14F-4D97-AF65-F5344CB8AC3E}">
        <p14:creationId xmlns:p14="http://schemas.microsoft.com/office/powerpoint/2010/main" val="193979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C6C8E-A733-4047-A094-E1126271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기상환경빅데이터</a:t>
            </a:r>
            <a:r>
              <a:rPr lang="ko-KR" altLang="en-US" dirty="0"/>
              <a:t> 연구실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C3D23B-0A4E-4BA8-8284-F6CD2D149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1FB0D4-67BF-440E-868D-E8B453CA5636}"/>
              </a:ext>
            </a:extLst>
          </p:cNvPr>
          <p:cNvSpPr/>
          <p:nvPr/>
        </p:nvSpPr>
        <p:spPr>
          <a:xfrm>
            <a:off x="0" y="0"/>
            <a:ext cx="9125561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3BF458B-AAB8-4555-85D9-0266DE621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340768"/>
            <a:ext cx="6459927" cy="48449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E992FC0-19B5-4E29-8B53-3F5CA1481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5" y="2978620"/>
            <a:ext cx="2057400" cy="15430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893D6CD-2EA6-40F9-9485-EBC2CD9479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5" y="4642663"/>
            <a:ext cx="2057400" cy="15430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3009F8F-280D-4287-A9D6-ED4840B1E4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5" y="1314577"/>
            <a:ext cx="2057400" cy="15430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518ADA-BDCA-4EE3-8062-A5B373A0A749}"/>
              </a:ext>
            </a:extLst>
          </p:cNvPr>
          <p:cNvSpPr txBox="1"/>
          <p:nvPr/>
        </p:nvSpPr>
        <p:spPr>
          <a:xfrm>
            <a:off x="5892860" y="483815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통계적 </a:t>
            </a:r>
            <a:r>
              <a:rPr lang="ko-KR" altLang="en-US" b="1" dirty="0" err="1"/>
              <a:t>돌발홍수</a:t>
            </a:r>
            <a:r>
              <a:rPr lang="ko-KR" altLang="en-US" b="1" dirty="0"/>
              <a:t> 지수 개발 </a:t>
            </a:r>
          </a:p>
        </p:txBody>
      </p:sp>
    </p:spTree>
    <p:extLst>
      <p:ext uri="{BB962C8B-B14F-4D97-AF65-F5344CB8AC3E}">
        <p14:creationId xmlns:p14="http://schemas.microsoft.com/office/powerpoint/2010/main" val="39974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D75EA-20EB-49F9-B6FF-76E096A6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/>
              <a:t>평창을 가장 많이 검색한 나라는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FDF8FC-B475-40E5-B56F-2E2BD723A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489201"/>
            <a:ext cx="6345260" cy="353059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/>
              </a:rPr>
              <a:t>https://trends.google.co.kr/trends/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ko-KR" altLang="en-US" dirty="0"/>
              <a:t>에서 </a:t>
            </a:r>
            <a:r>
              <a:rPr lang="en-US" altLang="ko-KR" dirty="0" err="1"/>
              <a:t>Pyeongchang</a:t>
            </a:r>
            <a:r>
              <a:rPr lang="ko-KR" altLang="en-US" dirty="0"/>
              <a:t>을 검색해보세요</a:t>
            </a:r>
            <a:r>
              <a:rPr lang="en-US" altLang="ko-KR" dirty="0"/>
              <a:t>!!!!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F9D5B8-AB95-485E-9CD0-F449E5AD2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832" y="2703094"/>
            <a:ext cx="3488786" cy="25584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55EA14A-5020-4E49-BADF-18BA8B339356}"/>
              </a:ext>
            </a:extLst>
          </p:cNvPr>
          <p:cNvSpPr/>
          <p:nvPr/>
        </p:nvSpPr>
        <p:spPr>
          <a:xfrm>
            <a:off x="1043679" y="5622485"/>
            <a:ext cx="6994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명품백</a:t>
            </a:r>
            <a:r>
              <a:rPr lang="ko-KR" altLang="en-US" sz="1200" dirty="0"/>
              <a:t> 순위가 궁금하다면</a:t>
            </a:r>
            <a:r>
              <a:rPr lang="en-US" altLang="ko-KR" sz="1200" dirty="0"/>
              <a:t>??</a:t>
            </a:r>
          </a:p>
          <a:p>
            <a:r>
              <a:rPr lang="ko-KR" altLang="en-US" sz="1200" dirty="0"/>
              <a:t>https://trends.google.co.kr/trends/explore?q=gucci,louis%20vuitton,chanel,hermes,prada</a:t>
            </a:r>
          </a:p>
        </p:txBody>
      </p:sp>
    </p:spTree>
    <p:extLst>
      <p:ext uri="{BB962C8B-B14F-4D97-AF65-F5344CB8AC3E}">
        <p14:creationId xmlns:p14="http://schemas.microsoft.com/office/powerpoint/2010/main" val="201311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AC1B7-C83B-4344-BC7D-F89CDE0CF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F8CBFA-75BB-44D5-A243-75845D2BA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E7FB07-90BC-43F8-8D27-0CD71C7D243D}"/>
              </a:ext>
            </a:extLst>
          </p:cNvPr>
          <p:cNvSpPr/>
          <p:nvPr/>
        </p:nvSpPr>
        <p:spPr>
          <a:xfrm>
            <a:off x="0" y="0"/>
            <a:ext cx="9125561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22BBD22D-1EC5-42E1-9F9A-2D5089B34E06}"/>
              </a:ext>
            </a:extLst>
          </p:cNvPr>
          <p:cNvSpPr txBox="1">
            <a:spLocks/>
          </p:cNvSpPr>
          <p:nvPr/>
        </p:nvSpPr>
        <p:spPr>
          <a:xfrm>
            <a:off x="791700" y="6236752"/>
            <a:ext cx="1800200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토요일</a:t>
            </a:r>
            <a:r>
              <a:rPr lang="en-US" altLang="ko-KR" dirty="0">
                <a:solidFill>
                  <a:schemeClr val="tx1"/>
                </a:solidFill>
              </a:rPr>
              <a:t>(2015.3.7)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7ED20B87-8CBC-49F2-9DE7-3870BEEB65E2}"/>
              </a:ext>
            </a:extLst>
          </p:cNvPr>
          <p:cNvSpPr txBox="1">
            <a:spLocks/>
          </p:cNvSpPr>
          <p:nvPr/>
        </p:nvSpPr>
        <p:spPr>
          <a:xfrm>
            <a:off x="3527824" y="6237032"/>
            <a:ext cx="1800200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일요일</a:t>
            </a:r>
            <a:r>
              <a:rPr lang="en-US" altLang="ko-KR" dirty="0">
                <a:solidFill>
                  <a:schemeClr val="tx1"/>
                </a:solidFill>
              </a:rPr>
              <a:t>(2015.3.8)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Picture 2" descr="E:\image\after0302.gif">
            <a:extLst>
              <a:ext uri="{FF2B5EF4-FFF2-40B4-BE49-F238E27FC236}">
                <a16:creationId xmlns:a16="http://schemas.microsoft.com/office/drawing/2014/main" id="{D194947F-5B5C-4A94-AEF3-DB887F6746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8367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:\image\after0303.gif">
            <a:extLst>
              <a:ext uri="{FF2B5EF4-FFF2-40B4-BE49-F238E27FC236}">
                <a16:creationId xmlns:a16="http://schemas.microsoft.com/office/drawing/2014/main" id="{95176FD6-ED5E-4C2B-BEC9-FDEF396A9E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24" y="8367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:\image\after0306.gif">
            <a:extLst>
              <a:ext uri="{FF2B5EF4-FFF2-40B4-BE49-F238E27FC236}">
                <a16:creationId xmlns:a16="http://schemas.microsoft.com/office/drawing/2014/main" id="{ED451640-9CAA-4F00-8A15-917BE341BA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607" y="83671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E:\image\after0307.gif">
            <a:extLst>
              <a:ext uri="{FF2B5EF4-FFF2-40B4-BE49-F238E27FC236}">
                <a16:creationId xmlns:a16="http://schemas.microsoft.com/office/drawing/2014/main" id="{45F8F67D-D1A1-4194-A318-B1DA1FFABA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371703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E:\image\after0308.gif">
            <a:extLst>
              <a:ext uri="{FF2B5EF4-FFF2-40B4-BE49-F238E27FC236}">
                <a16:creationId xmlns:a16="http://schemas.microsoft.com/office/drawing/2014/main" id="{A5CF3C96-2A4A-4AF3-B59D-4A6012F3E3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24" y="3716752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E0E0EC-9297-4EBC-8925-2BA0C250FE4F}"/>
              </a:ext>
            </a:extLst>
          </p:cNvPr>
          <p:cNvSpPr txBox="1"/>
          <p:nvPr/>
        </p:nvSpPr>
        <p:spPr>
          <a:xfrm>
            <a:off x="5800788" y="4370256"/>
            <a:ext cx="329500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-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평일</a:t>
            </a:r>
            <a:r>
              <a:rPr lang="en-US" altLang="ko-KR" sz="1100" dirty="0"/>
              <a:t>(</a:t>
            </a:r>
            <a:r>
              <a:rPr lang="ko-KR" altLang="en-US" sz="1100" dirty="0"/>
              <a:t>월</a:t>
            </a:r>
            <a:r>
              <a:rPr lang="en-US" altLang="ko-KR" sz="1100" dirty="0"/>
              <a:t>, </a:t>
            </a:r>
            <a:r>
              <a:rPr lang="ko-KR" altLang="en-US" sz="1100" dirty="0"/>
              <a:t>화</a:t>
            </a:r>
            <a:r>
              <a:rPr lang="en-US" altLang="ko-KR" sz="1100" dirty="0"/>
              <a:t>, </a:t>
            </a:r>
            <a:r>
              <a:rPr lang="ko-KR" altLang="en-US" sz="1100" dirty="0"/>
              <a:t>금</a:t>
            </a:r>
            <a:r>
              <a:rPr lang="en-US" altLang="ko-KR" sz="1100" dirty="0"/>
              <a:t>)</a:t>
            </a:r>
            <a:r>
              <a:rPr lang="ko-KR" altLang="en-US" sz="1100" dirty="0"/>
              <a:t>은 출근시간인 </a:t>
            </a:r>
            <a:r>
              <a:rPr lang="ko-KR" altLang="en-US" sz="1100" dirty="0">
                <a:solidFill>
                  <a:srgbClr val="FF0000"/>
                </a:solidFill>
              </a:rPr>
              <a:t>오전</a:t>
            </a:r>
            <a:r>
              <a:rPr lang="en-US" altLang="ko-KR" sz="1100" dirty="0">
                <a:solidFill>
                  <a:srgbClr val="FF0000"/>
                </a:solidFill>
              </a:rPr>
              <a:t>9</a:t>
            </a:r>
            <a:r>
              <a:rPr lang="ko-KR" altLang="en-US" sz="1100" dirty="0">
                <a:solidFill>
                  <a:srgbClr val="FF0000"/>
                </a:solidFill>
              </a:rPr>
              <a:t>시</a:t>
            </a:r>
            <a:r>
              <a:rPr lang="ko-KR" altLang="en-US" sz="1100" dirty="0"/>
              <a:t>부터 </a:t>
            </a:r>
            <a:r>
              <a:rPr lang="ko-KR" altLang="en-US" sz="1100" dirty="0">
                <a:solidFill>
                  <a:srgbClr val="FF0000"/>
                </a:solidFill>
              </a:rPr>
              <a:t>정체</a:t>
            </a:r>
            <a:endParaRPr lang="en-US" altLang="ko-KR" sz="1100" dirty="0"/>
          </a:p>
          <a:p>
            <a:r>
              <a:rPr lang="en-US" altLang="ko-KR" sz="1100" dirty="0"/>
              <a:t>-</a:t>
            </a:r>
            <a:r>
              <a:rPr lang="en-US" altLang="ko-KR" sz="1100" b="1" dirty="0">
                <a:solidFill>
                  <a:srgbClr val="FF0000"/>
                </a:solidFill>
              </a:rPr>
              <a:t> </a:t>
            </a:r>
            <a:r>
              <a:rPr lang="ko-KR" altLang="en-US" sz="1100" b="1" dirty="0">
                <a:solidFill>
                  <a:srgbClr val="FF0000"/>
                </a:solidFill>
              </a:rPr>
              <a:t>공휴일</a:t>
            </a:r>
            <a:r>
              <a:rPr lang="en-US" altLang="ko-KR" sz="1100" dirty="0"/>
              <a:t>(</a:t>
            </a:r>
            <a:r>
              <a:rPr lang="ko-KR" altLang="en-US" sz="1100" dirty="0"/>
              <a:t>토</a:t>
            </a:r>
            <a:r>
              <a:rPr lang="en-US" altLang="ko-KR" sz="1100" dirty="0"/>
              <a:t>, </a:t>
            </a:r>
            <a:r>
              <a:rPr lang="ko-KR" altLang="en-US" sz="1100" dirty="0"/>
              <a:t>일</a:t>
            </a:r>
            <a:r>
              <a:rPr lang="en-US" altLang="ko-KR" sz="1100" dirty="0"/>
              <a:t>)</a:t>
            </a:r>
            <a:r>
              <a:rPr lang="ko-KR" altLang="en-US" sz="1100" dirty="0"/>
              <a:t>은 </a:t>
            </a:r>
            <a:r>
              <a:rPr lang="ko-KR" altLang="en-US" sz="1100" dirty="0">
                <a:solidFill>
                  <a:srgbClr val="FF0000"/>
                </a:solidFill>
              </a:rPr>
              <a:t>오후</a:t>
            </a:r>
            <a:r>
              <a:rPr lang="en-US" altLang="ko-KR" sz="1100" dirty="0">
                <a:solidFill>
                  <a:srgbClr val="FF0000"/>
                </a:solidFill>
              </a:rPr>
              <a:t>12</a:t>
            </a:r>
            <a:r>
              <a:rPr lang="ko-KR" altLang="en-US" sz="1100" dirty="0">
                <a:solidFill>
                  <a:srgbClr val="FF0000"/>
                </a:solidFill>
              </a:rPr>
              <a:t>시</a:t>
            </a:r>
            <a:r>
              <a:rPr lang="ko-KR" altLang="en-US" sz="1100" dirty="0"/>
              <a:t>쯤부터 </a:t>
            </a:r>
            <a:r>
              <a:rPr lang="ko-KR" altLang="en-US" sz="1100" dirty="0">
                <a:solidFill>
                  <a:srgbClr val="FF0000"/>
                </a:solidFill>
              </a:rPr>
              <a:t>정체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>
                <a:solidFill>
                  <a:srgbClr val="FF0000"/>
                </a:solidFill>
              </a:rPr>
              <a:t>일요일은</a:t>
            </a:r>
            <a:r>
              <a:rPr lang="ko-KR" altLang="en-US" sz="1100" dirty="0"/>
              <a:t> </a:t>
            </a:r>
            <a:r>
              <a:rPr lang="ko-KR" altLang="en-US" sz="1100" dirty="0">
                <a:solidFill>
                  <a:srgbClr val="FF0000"/>
                </a:solidFill>
              </a:rPr>
              <a:t>오후</a:t>
            </a:r>
            <a:r>
              <a:rPr lang="en-US" altLang="ko-KR" sz="1100" dirty="0">
                <a:solidFill>
                  <a:srgbClr val="FF0000"/>
                </a:solidFill>
              </a:rPr>
              <a:t>7</a:t>
            </a:r>
            <a:r>
              <a:rPr lang="ko-KR" altLang="en-US" sz="1100" dirty="0">
                <a:solidFill>
                  <a:srgbClr val="FF0000"/>
                </a:solidFill>
              </a:rPr>
              <a:t>시</a:t>
            </a:r>
            <a:r>
              <a:rPr lang="ko-KR" altLang="en-US" sz="1100" dirty="0"/>
              <a:t>쯤 대구</a:t>
            </a:r>
            <a:r>
              <a:rPr lang="en-US" altLang="ko-KR" sz="1100" dirty="0"/>
              <a:t>-</a:t>
            </a:r>
            <a:r>
              <a:rPr lang="ko-KR" altLang="en-US" sz="1100" dirty="0"/>
              <a:t>포항 </a:t>
            </a:r>
            <a:r>
              <a:rPr lang="ko-KR" altLang="en-US" sz="1100" dirty="0">
                <a:solidFill>
                  <a:srgbClr val="FF0000"/>
                </a:solidFill>
              </a:rPr>
              <a:t>고속도로 정체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en-US" altLang="ko-KR" sz="1100" dirty="0"/>
              <a:t>- </a:t>
            </a:r>
            <a:r>
              <a:rPr lang="ko-KR" altLang="en-US" sz="1100" dirty="0" err="1"/>
              <a:t>반월당역</a:t>
            </a:r>
            <a:r>
              <a:rPr lang="ko-KR" altLang="en-US" sz="1100" dirty="0"/>
              <a:t> </a:t>
            </a:r>
            <a:r>
              <a:rPr lang="en-US" altLang="ko-KR" sz="1100" dirty="0"/>
              <a:t>~ </a:t>
            </a:r>
            <a:r>
              <a:rPr lang="ko-KR" altLang="en-US" sz="1100" dirty="0" err="1"/>
              <a:t>중앙로역</a:t>
            </a:r>
            <a:r>
              <a:rPr lang="ko-KR" altLang="en-US" sz="1100" dirty="0"/>
              <a:t> 정체 심함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ko-KR" altLang="en-US" sz="1100" dirty="0"/>
              <a:t>오후</a:t>
            </a:r>
            <a:r>
              <a:rPr lang="en-US" altLang="ko-KR" sz="1100" dirty="0"/>
              <a:t>10</a:t>
            </a:r>
            <a:r>
              <a:rPr lang="ko-KR" altLang="en-US" sz="1100" dirty="0"/>
              <a:t>시쯤 부터 정체 풀리기 시작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C92004D7-107E-471C-8D39-95522F3ABB30}"/>
              </a:ext>
            </a:extLst>
          </p:cNvPr>
          <p:cNvSpPr txBox="1">
            <a:spLocks/>
          </p:cNvSpPr>
          <p:nvPr/>
        </p:nvSpPr>
        <p:spPr>
          <a:xfrm>
            <a:off x="797956" y="3356992"/>
            <a:ext cx="1800200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2"/>
                </a:solidFill>
              </a:rPr>
              <a:t>월요일</a:t>
            </a:r>
            <a:r>
              <a:rPr lang="en-US" altLang="ko-KR" dirty="0">
                <a:solidFill>
                  <a:schemeClr val="tx1"/>
                </a:solidFill>
              </a:rPr>
              <a:t>(2015.3.2)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49BA43B4-C4C9-47CF-8520-0892CD4B6823}"/>
              </a:ext>
            </a:extLst>
          </p:cNvPr>
          <p:cNvSpPr txBox="1">
            <a:spLocks/>
          </p:cNvSpPr>
          <p:nvPr/>
        </p:nvSpPr>
        <p:spPr>
          <a:xfrm>
            <a:off x="3671900" y="3356992"/>
            <a:ext cx="1800200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2"/>
                </a:solidFill>
              </a:rPr>
              <a:t>화요일</a:t>
            </a:r>
            <a:r>
              <a:rPr lang="en-US" altLang="ko-KR" dirty="0">
                <a:solidFill>
                  <a:schemeClr val="tx1"/>
                </a:solidFill>
              </a:rPr>
              <a:t>(2015.3.3)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008D7AB1-1451-48E0-866A-D2B8A0DB25AE}"/>
              </a:ext>
            </a:extLst>
          </p:cNvPr>
          <p:cNvSpPr txBox="1">
            <a:spLocks/>
          </p:cNvSpPr>
          <p:nvPr/>
        </p:nvSpPr>
        <p:spPr>
          <a:xfrm>
            <a:off x="6255507" y="3356712"/>
            <a:ext cx="1800200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>
                <a:solidFill>
                  <a:schemeClr val="tx2"/>
                </a:solidFill>
              </a:rPr>
              <a:t>금요일</a:t>
            </a:r>
            <a:r>
              <a:rPr lang="en-US" altLang="ko-KR" dirty="0">
                <a:solidFill>
                  <a:schemeClr val="tx1"/>
                </a:solidFill>
              </a:rPr>
              <a:t>(2015.3.6)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CF9A14-ABBA-4604-B917-281BFA1B1B4E}"/>
              </a:ext>
            </a:extLst>
          </p:cNvPr>
          <p:cNvSpPr txBox="1"/>
          <p:nvPr/>
        </p:nvSpPr>
        <p:spPr>
          <a:xfrm>
            <a:off x="6546746" y="27977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도로소통정보 시각화</a:t>
            </a:r>
          </a:p>
        </p:txBody>
      </p:sp>
    </p:spTree>
    <p:extLst>
      <p:ext uri="{BB962C8B-B14F-4D97-AF65-F5344CB8AC3E}">
        <p14:creationId xmlns:p14="http://schemas.microsoft.com/office/powerpoint/2010/main" val="3813478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46CA6A-221B-4C89-842A-8D12C7EC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73221-7477-4C5F-ACFE-C8000A934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BB3CF29-B7FB-4501-90EB-F98B5E8A6667}"/>
              </a:ext>
            </a:extLst>
          </p:cNvPr>
          <p:cNvSpPr/>
          <p:nvPr/>
        </p:nvSpPr>
        <p:spPr>
          <a:xfrm>
            <a:off x="0" y="0"/>
            <a:ext cx="9125561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9">
            <a:extLst>
              <a:ext uri="{FF2B5EF4-FFF2-40B4-BE49-F238E27FC236}">
                <a16:creationId xmlns:a16="http://schemas.microsoft.com/office/drawing/2014/main" id="{2432271E-C95D-485A-A679-A5403F1B8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276" y="1651719"/>
            <a:ext cx="4712811" cy="49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원통 212">
            <a:extLst>
              <a:ext uri="{FF2B5EF4-FFF2-40B4-BE49-F238E27FC236}">
                <a16:creationId xmlns:a16="http://schemas.microsoft.com/office/drawing/2014/main" id="{9F98469A-CF74-4B6A-87A8-1334376B9704}"/>
              </a:ext>
            </a:extLst>
          </p:cNvPr>
          <p:cNvSpPr/>
          <p:nvPr/>
        </p:nvSpPr>
        <p:spPr bwMode="auto">
          <a:xfrm>
            <a:off x="900383" y="1424995"/>
            <a:ext cx="1695294" cy="741316"/>
          </a:xfrm>
          <a:prstGeom prst="can">
            <a:avLst>
              <a:gd name="adj" fmla="val 14883"/>
            </a:avLst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1003">
            <a:schemeClr val="lt1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713" eaLnBrk="1" latinLnBrk="1" hangingPunct="1">
              <a:defRPr/>
            </a:pP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기상청 지진자료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4176713" eaLnBrk="1" latinLnBrk="1" hangingPunct="1">
              <a:defRPr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(1980~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2B704548-93D2-4E22-A51A-DC53D5A338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031192"/>
                  </p:ext>
                </p:extLst>
              </p:nvPr>
            </p:nvGraphicFramePr>
            <p:xfrm>
              <a:off x="712896" y="3246125"/>
              <a:ext cx="2437972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149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950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95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1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9688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4160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day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규모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위도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경도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78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2013-01-26 08:57:56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2.4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36.11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127.73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78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2013-01-15 13:31:34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2.8</a:t>
                          </a:r>
                          <a:endParaRPr lang="en-US" altLang="ko-KR" sz="1050" b="0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36.59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129.73</a:t>
                          </a:r>
                          <a:endParaRPr lang="en-US" altLang="ko-KR" sz="1050" b="0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78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</a:t>
                          </a:r>
                          <a:endParaRPr lang="en-US" altLang="ko-KR" sz="1050" b="1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2013-01-02 05:53:37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33.37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127.27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29806">
                    <a:tc>
                      <a:txBody>
                        <a:bodyPr/>
                        <a:lstStyle/>
                        <a:p>
                          <a:pPr marL="0" marR="0" indent="0" algn="ctr" defTabSz="4176431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100" b="1" u="none" strike="noStrike" dirty="0">
                              <a:solidFill>
                                <a:schemeClr val="tx1"/>
                              </a:solidFill>
                              <a:effectLst/>
                              <a:ea typeface="+mn-ea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ko-KR" altLang="en-US" sz="1100" b="1" i="1" u="none" strike="noStrike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+mn-ea"/>
                                </a:rPr>
                                <m:t>⋮</m:t>
                              </m:r>
                            </m:oMath>
                          </a14:m>
                          <a:endParaRPr lang="ko-KR" altLang="en-US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176431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b="1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+mn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176431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ko-KR" altLang="en-US" sz="1100" b="1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/>
                                    <a:ea typeface="+mn-ea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ko-KR" altLang="en-US" sz="11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176431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100" b="1" i="1" u="none" strike="noStrike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+mn-ea"/>
                                </a:rPr>
                                <m:t>⋮</m:t>
                              </m:r>
                            </m:oMath>
                          </a14:m>
                          <a:r>
                            <a:rPr lang="ko-KR" altLang="en-US" sz="110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　</a:t>
                          </a:r>
                          <a:endParaRPr lang="ko-KR" altLang="en-US" sz="11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176431" rtl="0" eaLnBrk="1" fontAlgn="ctr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100" b="1" i="1" u="none" strike="noStrike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  <a:ea typeface="+mn-ea"/>
                                </a:rPr>
                                <m:t>⋮</m:t>
                              </m:r>
                            </m:oMath>
                          </a14:m>
                          <a:r>
                            <a:rPr lang="ko-KR" altLang="en-US" sz="110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　</a:t>
                          </a:r>
                          <a:endParaRPr lang="ko-KR" altLang="en-US" sz="11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78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1410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2013-02-05 21:25:36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35.77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127.97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78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1411</a:t>
                          </a:r>
                          <a:endParaRPr lang="en-US" altLang="ko-KR" sz="1050" b="1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2013-02-04 05:39:25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3.1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36.55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128.9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2B704548-93D2-4E22-A51A-DC53D5A338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4031192"/>
                  </p:ext>
                </p:extLst>
              </p:nvPr>
            </p:nvGraphicFramePr>
            <p:xfrm>
              <a:off x="712896" y="3246125"/>
              <a:ext cx="2437972" cy="19507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3149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9508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95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156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9688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n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day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규모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위도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ko-KR" altLang="en-US" sz="1200" b="1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경도</a:t>
                          </a:r>
                          <a:endParaRPr lang="en-US" sz="12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2013-01-26 08:57:56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2.4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36.11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127.73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2013-01-15 13:31:34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2.8</a:t>
                          </a:r>
                          <a:endParaRPr lang="en-US" altLang="ko-KR" sz="1050" b="0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36.59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129.73</a:t>
                          </a:r>
                          <a:endParaRPr lang="en-US" altLang="ko-KR" sz="1050" b="0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</a:t>
                          </a:r>
                          <a:endParaRPr lang="en-US" altLang="ko-KR" sz="1050" b="1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2013-01-02 05:53:37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2.5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33.37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127.27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23" t="-696429" r="-675000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054" t="-696429" r="-138776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0370" t="-696429" r="-277778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84848" t="-696429" r="-127273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90244" t="-696429" r="-2439" b="-4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1410</a:t>
                          </a:r>
                          <a:endParaRPr lang="en-US" altLang="ko-KR" sz="105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2013-02-05 21:25:36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35.77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127.97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2004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1411</a:t>
                          </a:r>
                          <a:endParaRPr lang="en-US" altLang="ko-KR" sz="1050" b="1" i="0" u="none" strike="noStrike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2013-02-04 05:39:25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3.1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36.55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05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</a:rPr>
                            <a:t>128.9</a:t>
                          </a:r>
                          <a:endParaRPr lang="en-US" altLang="ko-KR" sz="105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아래쪽 화살표 243">
            <a:extLst>
              <a:ext uri="{FF2B5EF4-FFF2-40B4-BE49-F238E27FC236}">
                <a16:creationId xmlns:a16="http://schemas.microsoft.com/office/drawing/2014/main" id="{C90BBCC2-FB00-429F-A48E-89FF0C1FE47F}"/>
              </a:ext>
            </a:extLst>
          </p:cNvPr>
          <p:cNvSpPr/>
          <p:nvPr/>
        </p:nvSpPr>
        <p:spPr>
          <a:xfrm>
            <a:off x="971600" y="2348880"/>
            <a:ext cx="1624077" cy="464120"/>
          </a:xfrm>
          <a:prstGeom prst="downArrow">
            <a:avLst>
              <a:gd name="adj1" fmla="val 64670"/>
              <a:gd name="adj2" fmla="val 5534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Crawling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아래쪽 화살표 243">
            <a:extLst>
              <a:ext uri="{FF2B5EF4-FFF2-40B4-BE49-F238E27FC236}">
                <a16:creationId xmlns:a16="http://schemas.microsoft.com/office/drawing/2014/main" id="{FBB1F501-6656-48A7-B9FB-0C7FB17BE787}"/>
              </a:ext>
            </a:extLst>
          </p:cNvPr>
          <p:cNvSpPr/>
          <p:nvPr/>
        </p:nvSpPr>
        <p:spPr>
          <a:xfrm rot="16200000">
            <a:off x="2822042" y="3989425"/>
            <a:ext cx="1624077" cy="464120"/>
          </a:xfrm>
          <a:prstGeom prst="downArrow">
            <a:avLst>
              <a:gd name="adj1" fmla="val 64670"/>
              <a:gd name="adj2" fmla="val 55348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4C374-3FD3-4E6F-9437-1FB56736DF7A}"/>
              </a:ext>
            </a:extLst>
          </p:cNvPr>
          <p:cNvSpPr txBox="1"/>
          <p:nvPr/>
        </p:nvSpPr>
        <p:spPr>
          <a:xfrm>
            <a:off x="5200755" y="307857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실시간 한반도 지진위험 지도 생성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7B922E-BFF5-4FA1-AF47-46D1E5C01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265" y="840997"/>
            <a:ext cx="1916000" cy="210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6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10968-3F8C-40E0-B49B-823FAE76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보건의료분야 </a:t>
            </a:r>
            <a:r>
              <a:rPr lang="ko-KR" altLang="en-US" dirty="0" err="1"/>
              <a:t>빅데이터사례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A1CF07-0F23-459A-AB28-C1EC6FCD5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91" y="2812400"/>
            <a:ext cx="6345238" cy="2884199"/>
          </a:xfrm>
        </p:spPr>
      </p:pic>
    </p:spTree>
    <p:extLst>
      <p:ext uri="{BB962C8B-B14F-4D97-AF65-F5344CB8AC3E}">
        <p14:creationId xmlns:p14="http://schemas.microsoft.com/office/powerpoint/2010/main" val="3648114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B093B-F1A8-402B-94EA-9BCAE9B6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34">
            <a:extLst>
              <a:ext uri="{FF2B5EF4-FFF2-40B4-BE49-F238E27FC236}">
                <a16:creationId xmlns:a16="http://schemas.microsoft.com/office/drawing/2014/main" id="{2DB0EB7C-6D33-43C4-8046-17582D8B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240" y="6376243"/>
            <a:ext cx="2133600" cy="365125"/>
          </a:xfrm>
        </p:spPr>
        <p:txBody>
          <a:bodyPr/>
          <a:lstStyle/>
          <a:p>
            <a:fld id="{1EFEB559-9F37-4E89-BC6B-F910D0515BEC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DE2BA8-9ECF-4DE9-AB6A-77B6ADF01B10}"/>
              </a:ext>
            </a:extLst>
          </p:cNvPr>
          <p:cNvSpPr txBox="1">
            <a:spLocks noChangeAspect="1"/>
          </p:cNvSpPr>
          <p:nvPr/>
        </p:nvSpPr>
        <p:spPr>
          <a:xfrm>
            <a:off x="866441" y="2139746"/>
            <a:ext cx="7344816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spAutoFit/>
          </a:bodyPr>
          <a:lstStyle/>
          <a:p>
            <a:pPr lvl="1" indent="-457200">
              <a:lnSpc>
                <a:spcPct val="140000"/>
              </a:lnSpc>
              <a:buFont typeface="Wingdings" pitchFamily="2" charset="2"/>
              <a:buChar char="u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이차자료원</a:t>
            </a:r>
            <a:r>
              <a:rPr lang="en-US" altLang="ko-KR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*)</a:t>
            </a:r>
          </a:p>
          <a:p>
            <a:pPr lvl="2" indent="-457200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건강보험청구자료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indent="-457200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국민건강영양조사자료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indent="-457200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통계청 사망원인자료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indent="-457200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건강보험공단 건강검진자료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2" indent="-457200">
              <a:lnSpc>
                <a:spcPct val="140000"/>
              </a:lnSpc>
              <a:buFont typeface="Wingdings" pitchFamily="2" charset="2"/>
              <a:buChar char="§"/>
            </a:pPr>
            <a:r>
              <a:rPr lang="ko-KR" altLang="en-US" sz="19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중앙 암 등록자료</a:t>
            </a:r>
            <a:endParaRPr lang="en-US" altLang="ko-KR" sz="19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indent="-457200">
              <a:lnSpc>
                <a:spcPct val="140000"/>
              </a:lnSpc>
              <a:buFont typeface="Wingdings" pitchFamily="2" charset="2"/>
              <a:buChar char="u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(genetic)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및 영상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(MRI/CT)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자료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lvl="1" indent="-457200">
              <a:lnSpc>
                <a:spcPct val="140000"/>
              </a:lnSpc>
              <a:buFont typeface="Wingdings" pitchFamily="2" charset="2"/>
              <a:buChar char="u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문헌자료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meta-analysis</a:t>
            </a:r>
          </a:p>
          <a:p>
            <a:pPr lvl="1" indent="-457200">
              <a:lnSpc>
                <a:spcPct val="140000"/>
              </a:lnSpc>
              <a:buFont typeface="Wingdings" pitchFamily="2" charset="2"/>
              <a:buChar char="u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전자의무기록자료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웹 기반 설문조사자료 등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017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B326C-07D1-473E-9901-ACC89F4F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>
                <a:latin typeface="+mn-ea"/>
              </a:rPr>
              <a:t>청소년의 </a:t>
            </a:r>
            <a:r>
              <a:rPr lang="ko-KR" altLang="en-US" sz="2000" dirty="0" err="1">
                <a:latin typeface="+mn-ea"/>
              </a:rPr>
              <a:t>우울감</a:t>
            </a:r>
            <a:r>
              <a:rPr lang="en-US" altLang="ko-KR" sz="2000" dirty="0">
                <a:latin typeface="+mn-ea"/>
              </a:rPr>
              <a:t>/</a:t>
            </a:r>
            <a:r>
              <a:rPr lang="ko-KR" altLang="en-US" sz="2000" dirty="0">
                <a:latin typeface="+mn-ea"/>
              </a:rPr>
              <a:t>자살생각</a:t>
            </a:r>
            <a:r>
              <a:rPr lang="en-US" altLang="ko-KR" sz="2000" dirty="0">
                <a:latin typeface="+mn-ea"/>
              </a:rPr>
              <a:t>/</a:t>
            </a:r>
            <a:r>
              <a:rPr lang="ko-KR" altLang="en-US" sz="2000" dirty="0">
                <a:latin typeface="+mn-ea"/>
              </a:rPr>
              <a:t>자살시도 위험요인 파악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CD297E-E854-47C6-9043-DAAF8DC90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994" y="2822931"/>
            <a:ext cx="8231706" cy="39687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0CB596-DC53-4B8A-8753-08D7EFD784D3}"/>
              </a:ext>
            </a:extLst>
          </p:cNvPr>
          <p:cNvSpPr/>
          <p:nvPr/>
        </p:nvSpPr>
        <p:spPr>
          <a:xfrm>
            <a:off x="0" y="2219512"/>
            <a:ext cx="7964906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>
              <a:lnSpc>
                <a:spcPct val="14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통계모형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표본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(Survey)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로지스틱 회귀분석 사용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9943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DF55A-DD5F-42BD-91C9-BEC8D6D1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청소년 자살현황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DE63F-2F71-4E85-9F54-C6AEE4C67873}"/>
              </a:ext>
            </a:extLst>
          </p:cNvPr>
          <p:cNvSpPr txBox="1">
            <a:spLocks noChangeAspect="1"/>
          </p:cNvSpPr>
          <p:nvPr/>
        </p:nvSpPr>
        <p:spPr>
          <a:xfrm>
            <a:off x="366663" y="2334077"/>
            <a:ext cx="7344816" cy="39555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 anchorCtr="0">
            <a:spAutoFit/>
          </a:bodyPr>
          <a:lstStyle/>
          <a:p>
            <a:pPr marL="457200" lvl="2">
              <a:lnSpc>
                <a:spcPct val="140000"/>
              </a:lnSpc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통계모형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베이지안 질병지도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547B0-A317-4DE9-9E83-A548A466B1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083" y="3034029"/>
            <a:ext cx="7624543" cy="26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00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8EA46-22F0-4823-9521-9B30772B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기존 연구논문 분석 </a:t>
            </a:r>
            <a:r>
              <a:rPr lang="en-US" altLang="ko-KR" sz="2400" dirty="0"/>
              <a:t>(</a:t>
            </a:r>
            <a:r>
              <a:rPr lang="ko-KR" altLang="en-US" sz="2400" dirty="0"/>
              <a:t>메타분석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D66EC3-B037-426A-B358-20B893537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2042" y="1999915"/>
            <a:ext cx="6968799" cy="44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27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54F1E-F8DA-4CBF-B834-905F6AB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72" y="1119452"/>
            <a:ext cx="5917677" cy="2554758"/>
          </a:xfrm>
        </p:spPr>
        <p:txBody>
          <a:bodyPr/>
          <a:lstStyle/>
          <a:p>
            <a:r>
              <a:rPr lang="en-US" altLang="ko-KR" sz="5400" b="1" dirty="0">
                <a:solidFill>
                  <a:srgbClr val="92D050"/>
                </a:solidFill>
              </a:rPr>
              <a:t>R</a:t>
            </a:r>
            <a:r>
              <a:rPr lang="en-US" altLang="ko-KR" sz="4000" dirty="0"/>
              <a:t> </a:t>
            </a:r>
            <a:r>
              <a:rPr lang="ko-KR" altLang="en-US" sz="4000" dirty="0"/>
              <a:t>알아요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E2F3A2-0B30-403B-8D16-95380E55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42" y="513348"/>
            <a:ext cx="2720558" cy="5863389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10147F4D-22C5-4EC2-8E42-67A001E3B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7805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ECD00-AD67-4CA3-9286-DBEE1F978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program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0CB7449-60AA-427C-A4EA-4FC2D3A15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521286"/>
            <a:ext cx="8077033" cy="3530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R </a:t>
            </a:r>
            <a:r>
              <a:rPr lang="ko-KR" altLang="en-US" sz="1800" dirty="0"/>
              <a:t>이란</a:t>
            </a:r>
            <a:r>
              <a:rPr lang="en-US" altLang="ko-KR" sz="1800" dirty="0"/>
              <a:t>?</a:t>
            </a:r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통계 계산과 그래픽을 위한 </a:t>
            </a:r>
            <a:r>
              <a:rPr lang="ko-KR" altLang="en-US" sz="1800" b="1" dirty="0"/>
              <a:t>프로그래밍 언어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뉴질랜드 오클랜드 대학교</a:t>
            </a:r>
            <a:r>
              <a:rPr lang="en-US" altLang="ko-KR" sz="1800" dirty="0"/>
              <a:t>(Ross </a:t>
            </a:r>
            <a:r>
              <a:rPr lang="en-US" altLang="ko-KR" sz="1800" dirty="0" err="1"/>
              <a:t>ihaka</a:t>
            </a:r>
            <a:r>
              <a:rPr lang="en-US" altLang="ko-KR" sz="1800" dirty="0"/>
              <a:t> </a:t>
            </a:r>
            <a:r>
              <a:rPr lang="ko-KR" altLang="en-US" sz="1800" dirty="0"/>
              <a:t>교수</a:t>
            </a:r>
            <a:r>
              <a:rPr lang="en-US" altLang="ko-KR" sz="1800" dirty="0"/>
              <a:t>)</a:t>
            </a:r>
            <a:r>
              <a:rPr lang="ko-KR" altLang="en-US" sz="1800" dirty="0"/>
              <a:t> 교육용 통계패키지로 개발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현재 </a:t>
            </a:r>
            <a:r>
              <a:rPr lang="en-US" altLang="ko-KR" sz="1800" dirty="0"/>
              <a:t>R </a:t>
            </a:r>
            <a:r>
              <a:rPr lang="ko-KR" altLang="en-US" sz="1800" dirty="0"/>
              <a:t>코어 팀에서 </a:t>
            </a:r>
            <a:r>
              <a:rPr lang="en-US" altLang="ko-KR" sz="1800" dirty="0"/>
              <a:t>“R-project”</a:t>
            </a:r>
            <a:r>
              <a:rPr lang="ko-KR" altLang="en-US" sz="1800" dirty="0"/>
              <a:t>라는 이름으로 계속 </a:t>
            </a:r>
            <a:r>
              <a:rPr lang="ko-KR" altLang="en-US" sz="1800" dirty="0" err="1"/>
              <a:t>개발중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R </a:t>
            </a:r>
            <a:r>
              <a:rPr lang="ko-KR" altLang="en-US" sz="1800" dirty="0"/>
              <a:t>프로젝트 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2"/>
              </a:rPr>
              <a:t>http://www.r-project.org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소프트웨어 다운로드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매뉴얼</a:t>
            </a:r>
            <a:r>
              <a:rPr lang="en-US" altLang="ko-KR" sz="1800" dirty="0"/>
              <a:t>, </a:t>
            </a:r>
            <a:r>
              <a:rPr lang="ko-KR" altLang="en-US" sz="1800" dirty="0"/>
              <a:t>참고문헌</a:t>
            </a:r>
            <a:r>
              <a:rPr lang="en-US" altLang="ko-KR" sz="1800" dirty="0"/>
              <a:t>, </a:t>
            </a:r>
            <a:r>
              <a:rPr lang="ko-KR" altLang="en-US" sz="1800" dirty="0"/>
              <a:t>사용자 그룹에 대한 정보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90731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666A8-B2E7-4492-9E84-DA77B21F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457114-82FA-4803-A3A3-F39B03458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82BC1304-F5B2-4742-BB97-4BAA547ED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9" y="2334127"/>
            <a:ext cx="3733968" cy="32252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93167C-D73E-418D-ADF6-8B6A4F81D7F1}"/>
              </a:ext>
            </a:extLst>
          </p:cNvPr>
          <p:cNvSpPr/>
          <p:nvPr/>
        </p:nvSpPr>
        <p:spPr>
          <a:xfrm>
            <a:off x="456819" y="4580021"/>
            <a:ext cx="3733968" cy="1925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Picture 2" descr="http://revolution-computing.typepad.com/.a/6a010534b1db25970b01b7c86d17a6970b-600wi">
            <a:extLst>
              <a:ext uri="{FF2B5EF4-FFF2-40B4-BE49-F238E27FC236}">
                <a16:creationId xmlns:a16="http://schemas.microsoft.com/office/drawing/2014/main" id="{8CB80B5E-081D-4B1C-8F68-F923D471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985" y="2183319"/>
            <a:ext cx="3880685" cy="337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0DBECB-96EE-4E48-8F68-DC38154F9144}"/>
              </a:ext>
            </a:extLst>
          </p:cNvPr>
          <p:cNvSpPr/>
          <p:nvPr/>
        </p:nvSpPr>
        <p:spPr>
          <a:xfrm>
            <a:off x="456819" y="3085266"/>
            <a:ext cx="3733968" cy="1750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51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79302F-742B-40D3-8E5E-94D6E0B0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 trend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801584-E221-4C28-ACF0-E9E70B0A8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본인이 좋아하는 연애인 검색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희망대학교 검색 순위</a:t>
            </a:r>
          </a:p>
        </p:txBody>
      </p:sp>
    </p:spTree>
    <p:extLst>
      <p:ext uri="{BB962C8B-B14F-4D97-AF65-F5344CB8AC3E}">
        <p14:creationId xmlns:p14="http://schemas.microsoft.com/office/powerpoint/2010/main" val="4002850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64CD5-F607-4725-B689-18014359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9B64817-DF19-4214-AB39-C632E13A4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이 많이 사용되는 이유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pPr marL="800100" lvl="1" indent="-342900">
              <a:buAutoNum type="arabicParenBoth"/>
            </a:pPr>
            <a:r>
              <a:rPr lang="ko-KR" altLang="en-US" dirty="0"/>
              <a:t>통계학 분야의 연구와 교육에서 </a:t>
            </a:r>
            <a:r>
              <a:rPr lang="ko-KR" altLang="en-US" b="1" dirty="0">
                <a:solidFill>
                  <a:srgbClr val="FF0000"/>
                </a:solidFill>
              </a:rPr>
              <a:t>표준 계산 언어 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800100" lvl="1" indent="-342900">
              <a:buAutoNum type="arabicParenBoth"/>
            </a:pPr>
            <a:r>
              <a:rPr lang="ko-KR" altLang="en-US" dirty="0"/>
              <a:t>다양한 통계 분석과 우수한 그래픽 방법 제공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/>
              <a:t>사용자가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새로운 함수</a:t>
            </a:r>
            <a:r>
              <a:rPr lang="ko-KR" altLang="en-US" dirty="0"/>
              <a:t>를 작성하여 추가 가능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/>
              <a:t>다른 사용자가 만든 패키지를 인터넷에서 공개 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쉽게 공유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en-US" altLang="ko-KR" dirty="0"/>
              <a:t>(3) </a:t>
            </a:r>
            <a:r>
              <a:rPr lang="ko-KR" altLang="en-US" dirty="0"/>
              <a:t>인터넷을 통해 자유롭게 내려 받아 </a:t>
            </a:r>
            <a:r>
              <a:rPr lang="ko-KR" altLang="en-US" b="1" dirty="0">
                <a:solidFill>
                  <a:srgbClr val="FF0000"/>
                </a:solidFill>
              </a:rPr>
              <a:t>무료</a:t>
            </a:r>
            <a:r>
              <a:rPr lang="ko-KR" altLang="en-US" dirty="0"/>
              <a:t>로 사용 가능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(4) Window/mac/</a:t>
            </a:r>
            <a:r>
              <a:rPr lang="en-US" altLang="ko-KR" dirty="0" err="1"/>
              <a:t>unix</a:t>
            </a:r>
            <a:r>
              <a:rPr lang="en-US" altLang="ko-KR" dirty="0"/>
              <a:t> </a:t>
            </a:r>
            <a:r>
              <a:rPr lang="ko-KR" altLang="en-US" dirty="0"/>
              <a:t>플랫폼에서 설치 및 운영 가능</a:t>
            </a:r>
          </a:p>
        </p:txBody>
      </p:sp>
    </p:spTree>
    <p:extLst>
      <p:ext uri="{BB962C8B-B14F-4D97-AF65-F5344CB8AC3E}">
        <p14:creationId xmlns:p14="http://schemas.microsoft.com/office/powerpoint/2010/main" val="2578717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863BF-26B9-408F-A1E1-2A92EBC3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무료다운 </a:t>
            </a:r>
            <a:r>
              <a:rPr lang="en-US" altLang="ko-KR" sz="2400" dirty="0"/>
              <a:t>(https://www.r-project.org)</a:t>
            </a:r>
            <a:endParaRPr lang="ko-KR" altLang="en-US" sz="24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71A45E-D888-4674-B268-4673E6B98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452" y="2489200"/>
            <a:ext cx="5155883" cy="3530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EC04DD-E35A-4DFB-B367-5D038FFE1C78}"/>
              </a:ext>
            </a:extLst>
          </p:cNvPr>
          <p:cNvSpPr/>
          <p:nvPr/>
        </p:nvSpPr>
        <p:spPr>
          <a:xfrm>
            <a:off x="1548063" y="3256547"/>
            <a:ext cx="569495" cy="33688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래픽 6" descr="클라우드에서 다운로드">
            <a:extLst>
              <a:ext uri="{FF2B5EF4-FFF2-40B4-BE49-F238E27FC236}">
                <a16:creationId xmlns:a16="http://schemas.microsoft.com/office/drawing/2014/main" id="{E032B0D4-B37D-4C64-ADBA-4A071AD51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810" y="3160295"/>
            <a:ext cx="771641" cy="62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91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54F1E-F8DA-4CBF-B834-905F6AB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72" y="1119452"/>
            <a:ext cx="5917677" cy="2554758"/>
          </a:xfrm>
        </p:spPr>
        <p:txBody>
          <a:bodyPr/>
          <a:lstStyle/>
          <a:p>
            <a:r>
              <a:rPr lang="en-US" altLang="ko-KR" sz="4000" dirty="0"/>
              <a:t>R</a:t>
            </a:r>
            <a:r>
              <a:rPr lang="ko-KR" altLang="en-US" sz="4000" dirty="0"/>
              <a:t>로 </a:t>
            </a:r>
            <a:r>
              <a:rPr lang="ko-KR" altLang="en-US" sz="5400" b="1" dirty="0" err="1">
                <a:solidFill>
                  <a:srgbClr val="92D050"/>
                </a:solidFill>
              </a:rPr>
              <a:t>지도</a:t>
            </a:r>
            <a:r>
              <a:rPr lang="ko-KR" altLang="en-US" sz="4000" dirty="0" err="1"/>
              <a:t>그리기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E2F3A2-0B30-403B-8D16-95380E55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42" y="513348"/>
            <a:ext cx="2720558" cy="5863389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10147F4D-22C5-4EC2-8E42-67A001E3B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AutoShape 4" descr="Image result for map clipart">
            <a:hlinkClick r:id="rId3"/>
            <a:extLst>
              <a:ext uri="{FF2B5EF4-FFF2-40B4-BE49-F238E27FC236}">
                <a16:creationId xmlns:a16="http://schemas.microsoft.com/office/drawing/2014/main" id="{A9F4DE18-101A-4EED-904E-5A269128FD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2800" y="2543175"/>
            <a:ext cx="24384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4588E8-40AA-4A06-A7ED-921BAC348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34" y="2109004"/>
            <a:ext cx="792297" cy="5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1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894A0-D9E9-4452-AE6B-AACCAEC6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BF97731-AA12-46C3-B000-26DF1B05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33863"/>
            <a:ext cx="810985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/>
              <a:t>library(maps)</a:t>
            </a:r>
          </a:p>
          <a:p>
            <a:pPr marL="0" indent="0">
              <a:buNone/>
            </a:pPr>
            <a:r>
              <a:rPr lang="en-US" altLang="ko-KR" sz="1400" b="1" dirty="0"/>
              <a:t>map('</a:t>
            </a:r>
            <a:r>
              <a:rPr lang="en-US" altLang="ko-KR" sz="1400" b="1" dirty="0" err="1"/>
              <a:t>world','South</a:t>
            </a:r>
            <a:r>
              <a:rPr lang="en-US" altLang="ko-KR" sz="1400" b="1" dirty="0"/>
              <a:t> Korea')</a:t>
            </a:r>
          </a:p>
          <a:p>
            <a:pPr marL="0" indent="0">
              <a:buNone/>
            </a:pPr>
            <a:r>
              <a:rPr lang="en-US" altLang="ko-KR" sz="1400" b="1" dirty="0"/>
              <a:t>map('</a:t>
            </a:r>
            <a:r>
              <a:rPr lang="en-US" altLang="ko-KR" sz="1400" b="1" dirty="0" err="1"/>
              <a:t>world','South</a:t>
            </a:r>
            <a:r>
              <a:rPr lang="en-US" altLang="ko-KR" sz="1400" b="1" dirty="0"/>
              <a:t> Korea', fill=TRUE, col="grey")</a:t>
            </a:r>
          </a:p>
          <a:p>
            <a:pPr marL="0" indent="0">
              <a:buNone/>
            </a:pPr>
            <a:r>
              <a:rPr lang="en-US" altLang="ko-KR" sz="1400" b="1" dirty="0"/>
              <a:t>map('</a:t>
            </a:r>
            <a:r>
              <a:rPr lang="en-US" altLang="ko-KR" sz="1400" b="1" dirty="0" err="1"/>
              <a:t>world','South</a:t>
            </a:r>
            <a:r>
              <a:rPr lang="en-US" altLang="ko-KR" sz="1400" b="1" dirty="0"/>
              <a:t> Korea', fill=TRUE, col="grey", </a:t>
            </a:r>
            <a:r>
              <a:rPr lang="en-US" altLang="ko-KR" sz="1400" b="1" dirty="0" err="1"/>
              <a:t>bg</a:t>
            </a:r>
            <a:r>
              <a:rPr lang="en-US" altLang="ko-KR" sz="1400" b="1" dirty="0"/>
              <a:t>="</a:t>
            </a:r>
            <a:r>
              <a:rPr lang="en-US" altLang="ko-KR" sz="1400" b="1" dirty="0" err="1"/>
              <a:t>lightblue</a:t>
            </a:r>
            <a:r>
              <a:rPr lang="en-US" altLang="ko-KR" sz="1400" b="1" dirty="0"/>
              <a:t>")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 err="1"/>
              <a:t>map.axes</a:t>
            </a:r>
            <a:r>
              <a:rPr lang="en-US" altLang="ko-KR" sz="1400" b="1" dirty="0"/>
              <a:t>()</a:t>
            </a:r>
          </a:p>
          <a:p>
            <a:pPr marL="0" indent="0">
              <a:buNone/>
            </a:pPr>
            <a:r>
              <a:rPr lang="en-US" altLang="ko-KR" sz="1400" b="1" dirty="0" err="1"/>
              <a:t>map.scale</a:t>
            </a:r>
            <a:r>
              <a:rPr lang="en-US" altLang="ko-KR" sz="1400" b="1" dirty="0"/>
              <a:t>(129,34)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/>
              <a:t>points(stations$</a:t>
            </a:r>
            <a:r>
              <a:rPr lang="ko-KR" altLang="en-US" sz="1400" b="1" dirty="0"/>
              <a:t>경도</a:t>
            </a:r>
            <a:r>
              <a:rPr lang="en-US" altLang="ko-KR" sz="1400" b="1" dirty="0"/>
              <a:t>, stations$</a:t>
            </a:r>
            <a:r>
              <a:rPr lang="ko-KR" altLang="en-US" sz="1400" b="1" dirty="0"/>
              <a:t>위도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pch</a:t>
            </a:r>
            <a:r>
              <a:rPr lang="en-US" altLang="ko-KR" sz="1400" b="1" dirty="0"/>
              <a:t>=16)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/>
              <a:t>map('</a:t>
            </a:r>
            <a:r>
              <a:rPr lang="en-US" altLang="ko-KR" sz="1400" b="1" dirty="0" err="1"/>
              <a:t>world',c</a:t>
            </a:r>
            <a:r>
              <a:rPr lang="en-US" altLang="ko-KR" sz="1400" b="1" dirty="0"/>
              <a:t>('North </a:t>
            </a:r>
            <a:r>
              <a:rPr lang="en-US" altLang="ko-KR" sz="1400" b="1" dirty="0" err="1"/>
              <a:t>Korea','South</a:t>
            </a:r>
            <a:r>
              <a:rPr lang="en-US" altLang="ko-KR" sz="1400" b="1" dirty="0"/>
              <a:t> Korea'))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3CEADE-C8C2-48A0-AC5C-0428E7CF0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1" t="11268" r="28797"/>
          <a:stretch/>
        </p:blipFill>
        <p:spPr>
          <a:xfrm>
            <a:off x="6482928" y="2959769"/>
            <a:ext cx="2084129" cy="29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88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E07DAB-0708-40CC-B055-CEBE19D00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E334AB53-8B04-4D36-9105-72A547AEB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37" y="2237874"/>
            <a:ext cx="7973499" cy="4305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/>
              <a:t>library(</a:t>
            </a:r>
            <a:r>
              <a:rPr lang="en-US" altLang="ko-KR" sz="1400" b="1" dirty="0" err="1"/>
              <a:t>mapdata</a:t>
            </a:r>
            <a:r>
              <a:rPr lang="en-US" altLang="ko-KR" sz="1400" b="1" dirty="0"/>
              <a:t>)</a:t>
            </a:r>
          </a:p>
          <a:p>
            <a:pPr marL="0" indent="0">
              <a:buNone/>
            </a:pPr>
            <a:r>
              <a:rPr lang="en-US" altLang="ko-KR" sz="1400" b="1" dirty="0"/>
              <a:t>map(database = "</a:t>
            </a:r>
            <a:r>
              <a:rPr lang="en-US" altLang="ko-KR" sz="1400" b="1" dirty="0" err="1"/>
              <a:t>worldHires</a:t>
            </a:r>
            <a:r>
              <a:rPr lang="en-US" altLang="ko-KR" sz="1400" b="1" dirty="0"/>
              <a:t>", region=c('South Korea', 'North Korea')) 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/>
              <a:t>map(database = "</a:t>
            </a:r>
            <a:r>
              <a:rPr lang="en-US" altLang="ko-KR" sz="1400" b="1" dirty="0" err="1"/>
              <a:t>worldHires</a:t>
            </a:r>
            <a:r>
              <a:rPr lang="en-US" altLang="ko-KR" sz="1400" b="1" dirty="0"/>
              <a:t>", region=</a:t>
            </a:r>
            <a:r>
              <a:rPr lang="en-US" altLang="ko-KR" sz="1400" b="1" dirty="0">
                <a:solidFill>
                  <a:srgbClr val="002060"/>
                </a:solidFill>
              </a:rPr>
              <a:t>c('South Korea', 'North Korea', 'Japan', 'China')</a:t>
            </a:r>
            <a:r>
              <a:rPr lang="en-US" altLang="ko-KR" sz="1400" b="1" dirty="0"/>
              <a:t>) </a:t>
            </a:r>
          </a:p>
          <a:p>
            <a:pPr marL="0" indent="0">
              <a:buNone/>
            </a:pPr>
            <a:r>
              <a:rPr lang="en-US" altLang="ko-KR" sz="1400" b="1" dirty="0"/>
              <a:t>map(database = "</a:t>
            </a:r>
            <a:r>
              <a:rPr lang="en-US" altLang="ko-KR" sz="1400" b="1" dirty="0" err="1"/>
              <a:t>worldHires</a:t>
            </a:r>
            <a:r>
              <a:rPr lang="en-US" altLang="ko-KR" sz="1400" b="1" dirty="0"/>
              <a:t>", region='South Korea', col='blue', fill=TRUE, </a:t>
            </a:r>
            <a:r>
              <a:rPr lang="en-US" altLang="ko-KR" sz="1400" b="1" dirty="0">
                <a:solidFill>
                  <a:srgbClr val="FF0000"/>
                </a:solidFill>
              </a:rPr>
              <a:t>add=TRUE</a:t>
            </a:r>
            <a:r>
              <a:rPr lang="en-US" altLang="ko-KR" sz="1400" b="1" dirty="0"/>
              <a:t>)</a:t>
            </a:r>
          </a:p>
          <a:p>
            <a:pPr marL="0" indent="0">
              <a:buNone/>
            </a:pPr>
            <a:r>
              <a:rPr lang="en-US" altLang="ko-KR" sz="1400" b="1" dirty="0"/>
              <a:t>map(database = "</a:t>
            </a:r>
            <a:r>
              <a:rPr lang="en-US" altLang="ko-KR" sz="1400" b="1" dirty="0" err="1"/>
              <a:t>worldHires</a:t>
            </a:r>
            <a:r>
              <a:rPr lang="en-US" altLang="ko-KR" sz="1400" b="1" dirty="0"/>
              <a:t>", region='North Korea', col='red', fill=TRUE, </a:t>
            </a:r>
            <a:r>
              <a:rPr lang="en-US" altLang="ko-KR" sz="1400" b="1" dirty="0">
                <a:solidFill>
                  <a:srgbClr val="FF0000"/>
                </a:solidFill>
              </a:rPr>
              <a:t>add=TRUE</a:t>
            </a:r>
            <a:r>
              <a:rPr lang="en-US" altLang="ko-KR" sz="1400" b="1" dirty="0"/>
              <a:t>)</a:t>
            </a:r>
          </a:p>
          <a:p>
            <a:pPr marL="0" indent="0">
              <a:buNone/>
            </a:pPr>
            <a:r>
              <a:rPr lang="en-US" altLang="ko-KR" sz="1400" b="1" dirty="0"/>
              <a:t>map(database = "</a:t>
            </a:r>
            <a:r>
              <a:rPr lang="en-US" altLang="ko-KR" sz="1400" b="1" dirty="0" err="1"/>
              <a:t>worldHires</a:t>
            </a:r>
            <a:r>
              <a:rPr lang="en-US" altLang="ko-KR" sz="1400" b="1" dirty="0"/>
              <a:t>", region='Japan', col='black', fill=TRUE,</a:t>
            </a:r>
            <a:r>
              <a:rPr lang="en-US" altLang="ko-KR" sz="1400" b="1" dirty="0">
                <a:solidFill>
                  <a:srgbClr val="FF0000"/>
                </a:solidFill>
              </a:rPr>
              <a:t> add=TRUE</a:t>
            </a:r>
            <a:r>
              <a:rPr lang="en-US" altLang="ko-KR" sz="1400" b="1" dirty="0"/>
              <a:t>)</a:t>
            </a:r>
          </a:p>
          <a:p>
            <a:pPr marL="0" indent="0">
              <a:buNone/>
            </a:pPr>
            <a:r>
              <a:rPr lang="en-US" altLang="ko-KR" sz="1400" b="1" dirty="0"/>
              <a:t>map(database = "</a:t>
            </a:r>
            <a:r>
              <a:rPr lang="en-US" altLang="ko-KR" sz="1400" b="1" dirty="0" err="1"/>
              <a:t>worldHires</a:t>
            </a:r>
            <a:r>
              <a:rPr lang="en-US" altLang="ko-KR" sz="1400" b="1" dirty="0"/>
              <a:t>", region='China', col='gold', fill=TRUE, </a:t>
            </a:r>
            <a:r>
              <a:rPr lang="en-US" altLang="ko-KR" sz="1400" b="1" dirty="0">
                <a:solidFill>
                  <a:srgbClr val="FF0000"/>
                </a:solidFill>
              </a:rPr>
              <a:t>add=TRUE</a:t>
            </a:r>
            <a:r>
              <a:rPr lang="en-US" altLang="ko-KR" sz="1400" b="1" dirty="0"/>
              <a:t>)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 err="1"/>
              <a:t>map.scale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cex</a:t>
            </a:r>
            <a:r>
              <a:rPr lang="en-US" altLang="ko-KR" sz="1400" b="1" dirty="0"/>
              <a:t>=0.7)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/>
              <a:t>map(database = "</a:t>
            </a:r>
            <a:r>
              <a:rPr lang="en-US" altLang="ko-KR" sz="1400" b="1" dirty="0" err="1"/>
              <a:t>worldHires</a:t>
            </a:r>
            <a:r>
              <a:rPr lang="en-US" altLang="ko-KR" sz="1400" b="1" dirty="0"/>
              <a:t>", region=c('South Korea', 'North Korea', 'Japan', 'China'))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655A12-48E0-4DB7-BA04-DF178D520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037" y="0"/>
            <a:ext cx="2630816" cy="19721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94203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5D902A9-83C9-4E24-BC84-6AFAA8C8F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b="1" dirty="0"/>
              <a:t>library(</a:t>
            </a:r>
            <a:r>
              <a:rPr lang="en-US" altLang="ko-KR" sz="1400" b="1" dirty="0" err="1"/>
              <a:t>ggmap</a:t>
            </a:r>
            <a:r>
              <a:rPr lang="en-US" altLang="ko-KR" sz="1400" b="1" dirty="0"/>
              <a:t>)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geocode</a:t>
            </a:r>
            <a:r>
              <a:rPr lang="en-US" altLang="ko-KR" sz="1400" b="1" dirty="0"/>
              <a:t>("</a:t>
            </a:r>
            <a:r>
              <a:rPr lang="en-US" altLang="ko-KR" sz="1400" b="1" dirty="0" err="1"/>
              <a:t>daegu</a:t>
            </a:r>
            <a:r>
              <a:rPr lang="en-US" altLang="ko-KR" sz="1400" b="1" dirty="0"/>
              <a:t> university")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/>
              <a:t>location &lt;- </a:t>
            </a:r>
            <a:r>
              <a:rPr lang="en-US" altLang="ko-KR" sz="1400" b="1" dirty="0" err="1"/>
              <a:t>get_map</a:t>
            </a:r>
            <a:r>
              <a:rPr lang="en-US" altLang="ko-KR" sz="1400" b="1" dirty="0"/>
              <a:t>(location = "</a:t>
            </a:r>
            <a:r>
              <a:rPr lang="en-US" altLang="ko-KR" sz="1400" b="1" dirty="0" err="1"/>
              <a:t>daegu</a:t>
            </a:r>
            <a:r>
              <a:rPr lang="en-US" altLang="ko-KR" sz="1400" b="1" dirty="0"/>
              <a:t> university", zoom = 15, </a:t>
            </a:r>
            <a:r>
              <a:rPr lang="en-US" altLang="ko-KR" sz="1400" b="1" dirty="0" err="1"/>
              <a:t>maptype</a:t>
            </a:r>
            <a:r>
              <a:rPr lang="en-US" altLang="ko-KR" sz="1400" b="1" dirty="0"/>
              <a:t> = "roadmap")</a:t>
            </a:r>
          </a:p>
          <a:p>
            <a:pPr marL="0" indent="0">
              <a:buNone/>
            </a:pPr>
            <a:r>
              <a:rPr lang="en-US" altLang="ko-KR" sz="1400" b="1" dirty="0" err="1"/>
              <a:t>ggmap</a:t>
            </a:r>
            <a:r>
              <a:rPr lang="en-US" altLang="ko-KR" sz="1400" b="1" dirty="0"/>
              <a:t>(location)</a:t>
            </a:r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r>
              <a:rPr lang="en-US" altLang="ko-KR" sz="1400" b="1" dirty="0"/>
              <a:t># </a:t>
            </a:r>
            <a:r>
              <a:rPr lang="ko-KR" altLang="en-US" sz="1400" b="1" dirty="0"/>
              <a:t>자유의여신상 </a:t>
            </a:r>
            <a:r>
              <a:rPr lang="en-US" altLang="ko-KR" sz="1400" b="1" dirty="0"/>
              <a:t>(The status of liberty), </a:t>
            </a:r>
            <a:r>
              <a:rPr lang="ko-KR" altLang="en-US" sz="1400" b="1" dirty="0" err="1"/>
              <a:t>에펠탑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(Eiffel tower)</a:t>
            </a:r>
          </a:p>
          <a:p>
            <a:pPr marL="0" indent="0">
              <a:buNone/>
            </a:pPr>
            <a:r>
              <a:rPr lang="en-US" altLang="ko-KR" sz="1400" b="1" dirty="0"/>
              <a:t># </a:t>
            </a:r>
            <a:r>
              <a:rPr lang="ko-KR" altLang="en-US" sz="1400" b="1" dirty="0"/>
              <a:t>등 가고 싶은 장소 또는 보고 싶은 장소를 그림으로 그려보세요</a:t>
            </a:r>
            <a:r>
              <a:rPr lang="en-US" altLang="ko-KR" sz="1400" b="1" dirty="0"/>
              <a:t>.</a:t>
            </a:r>
            <a:endParaRPr lang="ko-KR" altLang="en-US" sz="14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A06D885-9AD6-4A5A-AF54-1CDFF436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1D401-F138-499E-A81E-39BFE6626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262" y="120316"/>
            <a:ext cx="3192379" cy="23942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34840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B9ADF-89CB-494C-AACE-49A2FF2B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실시간 자료 가져오기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F11E73-D3CA-4B40-B47C-C07CF2D73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35" y="2810043"/>
            <a:ext cx="7716085" cy="353059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b="1" dirty="0"/>
              <a:t>if(!require("XML")) </a:t>
            </a:r>
            <a:r>
              <a:rPr lang="en-US" altLang="ko-KR" b="1" dirty="0" err="1"/>
              <a:t>install.packages</a:t>
            </a:r>
            <a:r>
              <a:rPr lang="en-US" altLang="ko-KR" b="1" dirty="0"/>
              <a:t>("XML")</a:t>
            </a:r>
          </a:p>
          <a:p>
            <a:pPr marL="0" indent="0">
              <a:buNone/>
            </a:pPr>
            <a:r>
              <a:rPr lang="en-US" altLang="ko-KR" b="1" dirty="0"/>
              <a:t>if(!require("</a:t>
            </a:r>
            <a:r>
              <a:rPr lang="en-US" altLang="ko-KR" b="1" dirty="0" err="1"/>
              <a:t>stringr</a:t>
            </a:r>
            <a:r>
              <a:rPr lang="en-US" altLang="ko-KR" b="1" dirty="0"/>
              <a:t>")) </a:t>
            </a:r>
            <a:r>
              <a:rPr lang="en-US" altLang="ko-KR" b="1" dirty="0" err="1"/>
              <a:t>install.packages</a:t>
            </a:r>
            <a:r>
              <a:rPr lang="en-US" altLang="ko-KR" b="1" dirty="0"/>
              <a:t>("</a:t>
            </a:r>
            <a:r>
              <a:rPr lang="en-US" altLang="ko-KR" b="1" dirty="0" err="1"/>
              <a:t>stringr</a:t>
            </a:r>
            <a:r>
              <a:rPr lang="en-US" altLang="ko-KR" b="1" dirty="0"/>
              <a:t>")</a:t>
            </a:r>
          </a:p>
          <a:p>
            <a:pPr marL="0" indent="0">
              <a:buNone/>
            </a:pPr>
            <a:r>
              <a:rPr lang="en-US" altLang="ko-KR" b="1" dirty="0"/>
              <a:t>if(!require("</a:t>
            </a:r>
            <a:r>
              <a:rPr lang="en-US" altLang="ko-KR" b="1" dirty="0" err="1"/>
              <a:t>RCurl</a:t>
            </a:r>
            <a:r>
              <a:rPr lang="en-US" altLang="ko-KR" b="1" dirty="0"/>
              <a:t>")) </a:t>
            </a:r>
            <a:r>
              <a:rPr lang="en-US" altLang="ko-KR" b="1" dirty="0" err="1"/>
              <a:t>install.packages</a:t>
            </a:r>
            <a:r>
              <a:rPr lang="en-US" altLang="ko-KR" b="1" dirty="0"/>
              <a:t>("</a:t>
            </a:r>
            <a:r>
              <a:rPr lang="en-US" altLang="ko-KR" b="1" dirty="0" err="1"/>
              <a:t>RCurl</a:t>
            </a:r>
            <a:r>
              <a:rPr lang="en-US" altLang="ko-KR" b="1" dirty="0"/>
              <a:t>")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/>
              <a:t>url2 &lt;-</a:t>
            </a:r>
            <a:r>
              <a:rPr lang="en-US" altLang="ko-KR" b="1" dirty="0" err="1"/>
              <a:t>iconv</a:t>
            </a:r>
            <a:r>
              <a:rPr lang="en-US" altLang="ko-KR" b="1" dirty="0"/>
              <a:t>(</a:t>
            </a:r>
            <a:r>
              <a:rPr lang="en-US" altLang="ko-KR" b="1" dirty="0" err="1"/>
              <a:t>getURL</a:t>
            </a:r>
            <a:r>
              <a:rPr lang="en-US" altLang="ko-KR" b="1" dirty="0"/>
              <a:t>("http://www.weather.go.kr/weather/observation/currentweather.jsp",</a:t>
            </a:r>
          </a:p>
          <a:p>
            <a:pPr marL="0" indent="0">
              <a:buNone/>
            </a:pPr>
            <a:r>
              <a:rPr lang="en-US" altLang="ko-KR" b="1" dirty="0"/>
              <a:t>                    .encoding="</a:t>
            </a:r>
            <a:r>
              <a:rPr lang="en-US" altLang="ko-KR" b="1" dirty="0" err="1"/>
              <a:t>euc-kr</a:t>
            </a:r>
            <a:r>
              <a:rPr lang="en-US" altLang="ko-KR" b="1" dirty="0"/>
              <a:t>"), from="</a:t>
            </a:r>
            <a:r>
              <a:rPr lang="en-US" altLang="ko-KR" b="1" dirty="0" err="1"/>
              <a:t>euc-kr</a:t>
            </a:r>
            <a:r>
              <a:rPr lang="en-US" altLang="ko-KR" b="1" dirty="0"/>
              <a:t>", to='UTF-8')</a:t>
            </a:r>
          </a:p>
          <a:p>
            <a:pPr marL="0" indent="0">
              <a:buNone/>
            </a:pPr>
            <a:r>
              <a:rPr lang="en-US" altLang="ko-KR" b="1" dirty="0"/>
              <a:t>tables &lt;-</a:t>
            </a:r>
            <a:r>
              <a:rPr lang="en-US" altLang="ko-KR" b="1" dirty="0" err="1"/>
              <a:t>as.data.frame</a:t>
            </a:r>
            <a:r>
              <a:rPr lang="en-US" altLang="ko-KR" b="1" dirty="0"/>
              <a:t>(</a:t>
            </a:r>
            <a:r>
              <a:rPr lang="en-US" altLang="ko-KR" b="1" dirty="0" err="1"/>
              <a:t>readHTMLTable</a:t>
            </a:r>
            <a:r>
              <a:rPr lang="en-US" altLang="ko-KR" b="1" dirty="0"/>
              <a:t>(url2, encoding="UTF-8"))</a:t>
            </a:r>
          </a:p>
          <a:p>
            <a:pPr marL="0" indent="0">
              <a:buNone/>
            </a:pPr>
            <a:r>
              <a:rPr lang="en-US" altLang="ko-KR" b="1" dirty="0"/>
              <a:t>dim(tables)</a:t>
            </a:r>
          </a:p>
          <a:p>
            <a:pPr marL="0" indent="0">
              <a:buNone/>
            </a:pPr>
            <a:r>
              <a:rPr lang="en-US" altLang="ko-KR" b="1" dirty="0"/>
              <a:t>head(tables)</a:t>
            </a:r>
          </a:p>
          <a:p>
            <a:pPr marL="0" indent="0">
              <a:buNone/>
            </a:pPr>
            <a:r>
              <a:rPr lang="en-US" altLang="ko-KR" b="1" dirty="0"/>
              <a:t>names(tables)&lt;-c("id","current","vis","cloud","l.cloud","Tcurrent","dew","sensible","prec","rh","dir","ws","hpa")</a:t>
            </a:r>
          </a:p>
          <a:p>
            <a:pPr marL="0" indent="0">
              <a:buNone/>
            </a:pPr>
            <a:r>
              <a:rPr lang="en-US" altLang="ko-KR" b="1" dirty="0"/>
              <a:t>tables&lt;-tables[</a:t>
            </a:r>
            <a:r>
              <a:rPr lang="en-US" altLang="ko-KR" b="1" dirty="0" err="1"/>
              <a:t>tables$id</a:t>
            </a:r>
            <a:r>
              <a:rPr lang="en-US" altLang="ko-KR" b="1" dirty="0"/>
              <a:t>!="</a:t>
            </a:r>
            <a:r>
              <a:rPr lang="ko-KR" altLang="en-US" b="1" dirty="0"/>
              <a:t>지점</a:t>
            </a:r>
            <a:r>
              <a:rPr lang="en-US" altLang="ko-KR" b="1" dirty="0"/>
              <a:t>",]</a:t>
            </a:r>
          </a:p>
          <a:p>
            <a:pPr marL="0" indent="0">
              <a:buNone/>
            </a:pPr>
            <a:r>
              <a:rPr lang="en-US" altLang="ko-KR" b="1" dirty="0"/>
              <a:t>tables</a:t>
            </a:r>
          </a:p>
          <a:p>
            <a:pPr marL="0" indent="0">
              <a:buNone/>
            </a:pP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395B00-8022-481A-9C3E-BD313CBF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11" y="0"/>
            <a:ext cx="3577389" cy="2994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6312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54F1E-F8DA-4CBF-B834-905F6AB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72" y="1119452"/>
            <a:ext cx="5917677" cy="2554758"/>
          </a:xfrm>
        </p:spPr>
        <p:txBody>
          <a:bodyPr/>
          <a:lstStyle/>
          <a:p>
            <a:r>
              <a:rPr lang="en-US" altLang="ko-KR" sz="5400" b="1" dirty="0" err="1">
                <a:solidFill>
                  <a:srgbClr val="92D050"/>
                </a:solidFill>
              </a:rPr>
              <a:t>Wordcloud</a:t>
            </a:r>
            <a:r>
              <a:rPr lang="en-US" altLang="ko-KR" sz="4000" dirty="0"/>
              <a:t> </a:t>
            </a:r>
            <a:r>
              <a:rPr lang="ko-KR" altLang="en-US" sz="4000" dirty="0"/>
              <a:t>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E2F3A2-0B30-403B-8D16-95380E55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42" y="513348"/>
            <a:ext cx="2720558" cy="5863389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10147F4D-22C5-4EC2-8E42-67A001E3B9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640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690BF-B62D-4FA8-8EF3-187DCA367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소셜분석</a:t>
            </a:r>
            <a:r>
              <a:rPr lang="ko-KR" altLang="en-US" dirty="0"/>
              <a:t> 체험 </a:t>
            </a:r>
            <a:r>
              <a:rPr lang="en-US" altLang="ko-KR" dirty="0"/>
              <a:t>(Kbig.kr)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7E8850-E1D2-4D92-AF70-33851586ED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906" y="1636964"/>
            <a:ext cx="5937673" cy="45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02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78BA1-B9F7-4A5F-9FF7-AC7127F31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0197F5-D1B2-4A3D-82E2-F0B5595F2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1" y="2334127"/>
            <a:ext cx="6345260" cy="387416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# Step 1 :  </a:t>
            </a:r>
            <a:r>
              <a:rPr lang="ko-KR" altLang="en-US" dirty="0" err="1"/>
              <a:t>자료만들기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 </a:t>
            </a:r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 필요 패키지 설치하기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Install </a:t>
            </a:r>
          </a:p>
          <a:p>
            <a:pPr marL="0" indent="0">
              <a:buNone/>
            </a:pPr>
            <a:r>
              <a:rPr lang="en-US" altLang="ko-KR" dirty="0" err="1"/>
              <a:t>install.packages</a:t>
            </a:r>
            <a:r>
              <a:rPr lang="en-US" altLang="ko-KR" dirty="0"/>
              <a:t>("tm") # for text mining </a:t>
            </a:r>
          </a:p>
          <a:p>
            <a:pPr marL="0" indent="0">
              <a:buNone/>
            </a:pPr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SnowballC</a:t>
            </a:r>
            <a:r>
              <a:rPr lang="en-US" altLang="ko-KR" dirty="0"/>
              <a:t>") # for text stemming </a:t>
            </a:r>
          </a:p>
          <a:p>
            <a:pPr marL="0" indent="0">
              <a:buNone/>
            </a:pPr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wordcloud</a:t>
            </a:r>
            <a:r>
              <a:rPr lang="en-US" altLang="ko-KR" dirty="0"/>
              <a:t>") # word-cloud generator </a:t>
            </a:r>
          </a:p>
          <a:p>
            <a:pPr marL="0" indent="0">
              <a:buNone/>
            </a:pPr>
            <a:r>
              <a:rPr lang="en-US" altLang="ko-KR" dirty="0" err="1"/>
              <a:t>install.packages</a:t>
            </a:r>
            <a:r>
              <a:rPr lang="en-US" altLang="ko-KR" dirty="0"/>
              <a:t>("</a:t>
            </a:r>
            <a:r>
              <a:rPr lang="en-US" altLang="ko-KR" dirty="0" err="1"/>
              <a:t>RColorBrewer</a:t>
            </a:r>
            <a:r>
              <a:rPr lang="en-US" altLang="ko-KR" dirty="0"/>
              <a:t>") # color palettes </a:t>
            </a:r>
          </a:p>
          <a:p>
            <a:pPr marL="0" indent="0">
              <a:buNone/>
            </a:pPr>
            <a:r>
              <a:rPr lang="en-US" altLang="ko-KR" dirty="0"/>
              <a:t># Load </a:t>
            </a:r>
          </a:p>
          <a:p>
            <a:pPr marL="0" indent="0">
              <a:buNone/>
            </a:pPr>
            <a:r>
              <a:rPr lang="en-US" altLang="ko-KR" dirty="0"/>
              <a:t>library("tm") </a:t>
            </a:r>
          </a:p>
          <a:p>
            <a:pPr marL="0" indent="0">
              <a:buNone/>
            </a:pPr>
            <a:r>
              <a:rPr lang="en-US" altLang="ko-KR" dirty="0"/>
              <a:t>library("</a:t>
            </a:r>
            <a:r>
              <a:rPr lang="en-US" altLang="ko-KR" dirty="0" err="1"/>
              <a:t>SnowballC</a:t>
            </a:r>
            <a:r>
              <a:rPr lang="en-US" altLang="ko-KR" dirty="0"/>
              <a:t>") </a:t>
            </a:r>
          </a:p>
          <a:p>
            <a:pPr marL="0" indent="0">
              <a:buNone/>
            </a:pPr>
            <a:r>
              <a:rPr lang="en-US" altLang="ko-KR" dirty="0"/>
              <a:t>library("</a:t>
            </a:r>
            <a:r>
              <a:rPr lang="en-US" altLang="ko-KR" dirty="0" err="1"/>
              <a:t>wordcloud</a:t>
            </a:r>
            <a:r>
              <a:rPr lang="en-US" altLang="ko-KR" dirty="0"/>
              <a:t>") </a:t>
            </a:r>
          </a:p>
          <a:p>
            <a:pPr marL="0" indent="0">
              <a:buNone/>
            </a:pPr>
            <a:r>
              <a:rPr lang="en-US" altLang="ko-KR" dirty="0"/>
              <a:t>library("</a:t>
            </a:r>
            <a:r>
              <a:rPr lang="en-US" altLang="ko-KR" dirty="0" err="1"/>
              <a:t>RColorBrewer</a:t>
            </a:r>
            <a:r>
              <a:rPr lang="en-US" altLang="ko-KR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93501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F3B886-A294-482E-A142-8BD034E2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Google</a:t>
            </a:r>
            <a:r>
              <a:rPr lang="ko-KR" altLang="en-US" dirty="0"/>
              <a:t>의  </a:t>
            </a:r>
            <a:r>
              <a:rPr lang="en-US" altLang="ko-KR" dirty="0" err="1"/>
              <a:t>Ngram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D855A-BF58-46F5-A69B-0549558D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20" y="2080127"/>
            <a:ext cx="6345260" cy="353059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https://books.google.com/ngrams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B128AD-1672-4F57-AD9F-42A78EC9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60" y="2476255"/>
            <a:ext cx="5982702" cy="43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85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CE2A7-D34E-46A1-B49B-2BF9351A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B216D-620A-4813-926A-B91FAA842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40" y="2481180"/>
            <a:ext cx="7298991" cy="353059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# Step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 텍스트 불러오기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1600" dirty="0"/>
              <a:t>text &lt;- </a:t>
            </a:r>
            <a:r>
              <a:rPr lang="en-US" altLang="ko-KR" sz="1600" dirty="0" err="1"/>
              <a:t>readLines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file.choose</a:t>
            </a:r>
            <a:r>
              <a:rPr lang="en-US" altLang="ko-KR" sz="1600" dirty="0"/>
              <a:t>())</a:t>
            </a:r>
          </a:p>
          <a:p>
            <a:pPr marL="0" indent="0">
              <a:buNone/>
            </a:pPr>
            <a:r>
              <a:rPr lang="en-US" altLang="ko-KR" sz="1600" dirty="0" err="1"/>
              <a:t>filePath</a:t>
            </a:r>
            <a:r>
              <a:rPr lang="en-US" altLang="ko-KR" sz="1600" dirty="0"/>
              <a:t> &lt;- "http://www.sthda.com/sthda/RDoc/example-files/martin-luther-king-i-have-a-dream-speech.txt" </a:t>
            </a:r>
          </a:p>
          <a:p>
            <a:pPr marL="0" indent="0">
              <a:buNone/>
            </a:pPr>
            <a:r>
              <a:rPr lang="en-US" altLang="ko-KR" sz="1600" dirty="0"/>
              <a:t>text &lt;- </a:t>
            </a:r>
            <a:r>
              <a:rPr lang="en-US" altLang="ko-KR" sz="1600" dirty="0" err="1"/>
              <a:t>readLines</a:t>
            </a:r>
            <a:r>
              <a:rPr lang="en-US" altLang="ko-KR" sz="1600" dirty="0"/>
              <a:t>(</a:t>
            </a:r>
            <a:r>
              <a:rPr lang="en-US" altLang="ko-KR" sz="1600" dirty="0" err="1"/>
              <a:t>filePath</a:t>
            </a:r>
            <a:r>
              <a:rPr lang="en-US" altLang="ko-KR" sz="1600" dirty="0"/>
              <a:t>)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docs &lt;- Corpus(</a:t>
            </a:r>
            <a:r>
              <a:rPr lang="en-US" altLang="ko-KR" sz="1600" dirty="0" err="1"/>
              <a:t>VectorSource</a:t>
            </a:r>
            <a:r>
              <a:rPr lang="en-US" altLang="ko-KR" sz="1600" dirty="0"/>
              <a:t>(text))</a:t>
            </a:r>
          </a:p>
          <a:p>
            <a:pPr marL="0" indent="0">
              <a:buNone/>
            </a:pPr>
            <a:r>
              <a:rPr lang="en-US" altLang="ko-KR" sz="1600" dirty="0"/>
              <a:t>inspect(docs)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80901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029CE-31ED-4E7D-AC4D-1753EE69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8F48-88A7-4144-85BF-A305A31ED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74" y="2272633"/>
            <a:ext cx="8390021" cy="43367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dirty="0"/>
              <a:t># Step</a:t>
            </a:r>
            <a:r>
              <a:rPr lang="ko-KR" altLang="en-US" sz="1600" dirty="0"/>
              <a:t> </a:t>
            </a:r>
            <a:r>
              <a:rPr lang="en-US" altLang="ko-KR" sz="1600" dirty="0"/>
              <a:t>4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 텍스트 깨끗이 정리하기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docs &lt;- </a:t>
            </a:r>
            <a:r>
              <a:rPr lang="en-US" altLang="ko-KR" sz="1600" dirty="0" err="1"/>
              <a:t>tm_map</a:t>
            </a:r>
            <a:r>
              <a:rPr lang="en-US" altLang="ko-KR" sz="1600" dirty="0"/>
              <a:t>(docs, </a:t>
            </a:r>
            <a:r>
              <a:rPr lang="en-US" altLang="ko-KR" sz="1600" dirty="0" err="1"/>
              <a:t>content_transformer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tolower</a:t>
            </a:r>
            <a:r>
              <a:rPr lang="en-US" altLang="ko-KR" sz="1600" dirty="0"/>
              <a:t>))  #</a:t>
            </a:r>
            <a:r>
              <a:rPr lang="ko-KR" altLang="en-US" sz="1600" dirty="0"/>
              <a:t>소문자로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docs &lt;- </a:t>
            </a:r>
            <a:r>
              <a:rPr lang="en-US" altLang="ko-KR" sz="1600" dirty="0" err="1"/>
              <a:t>tm_map</a:t>
            </a:r>
            <a:r>
              <a:rPr lang="en-US" altLang="ko-KR" sz="1600" dirty="0"/>
              <a:t>(docs, </a:t>
            </a:r>
            <a:r>
              <a:rPr lang="en-US" altLang="ko-KR" sz="1600" dirty="0" err="1"/>
              <a:t>removeNumbers</a:t>
            </a:r>
            <a:r>
              <a:rPr lang="en-US" altLang="ko-KR" sz="1600" dirty="0"/>
              <a:t>)  #</a:t>
            </a:r>
            <a:r>
              <a:rPr lang="ko-KR" altLang="en-US" sz="1600" dirty="0"/>
              <a:t>숫자를 지워요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docs &lt;- </a:t>
            </a:r>
            <a:r>
              <a:rPr lang="en-US" altLang="ko-KR" sz="1600" dirty="0" err="1"/>
              <a:t>tm_map</a:t>
            </a:r>
            <a:r>
              <a:rPr lang="en-US" altLang="ko-KR" sz="1600" dirty="0"/>
              <a:t>(docs, </a:t>
            </a:r>
            <a:r>
              <a:rPr lang="en-US" altLang="ko-KR" sz="1600" dirty="0" err="1"/>
              <a:t>removeWords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stopwords</a:t>
            </a:r>
            <a:r>
              <a:rPr lang="en-US" altLang="ko-KR" sz="1600" dirty="0"/>
              <a:t>("</a:t>
            </a:r>
            <a:r>
              <a:rPr lang="en-US" altLang="ko-KR" sz="1600" dirty="0" err="1"/>
              <a:t>english</a:t>
            </a:r>
            <a:r>
              <a:rPr lang="en-US" altLang="ko-KR" sz="1600" dirty="0"/>
              <a:t>"))  #</a:t>
            </a:r>
            <a:r>
              <a:rPr lang="ko-KR" altLang="en-US" sz="1600" dirty="0"/>
              <a:t>불필요한 단어 제거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docs &lt;- </a:t>
            </a:r>
            <a:r>
              <a:rPr lang="en-US" altLang="ko-KR" sz="1600" dirty="0" err="1"/>
              <a:t>tm_map</a:t>
            </a:r>
            <a:r>
              <a:rPr lang="en-US" altLang="ko-KR" sz="1600" dirty="0"/>
              <a:t>(docs, </a:t>
            </a:r>
            <a:r>
              <a:rPr lang="en-US" altLang="ko-KR" sz="1600" dirty="0" err="1"/>
              <a:t>removeWords</a:t>
            </a:r>
            <a:r>
              <a:rPr lang="en-US" altLang="ko-KR" sz="1600" dirty="0"/>
              <a:t>, c("blabla1", "blabla2")) 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docs &lt;- </a:t>
            </a:r>
            <a:r>
              <a:rPr lang="en-US" altLang="ko-KR" sz="1600" dirty="0" err="1"/>
              <a:t>tm_map</a:t>
            </a:r>
            <a:r>
              <a:rPr lang="en-US" altLang="ko-KR" sz="1600" dirty="0"/>
              <a:t>(docs, </a:t>
            </a:r>
            <a:r>
              <a:rPr lang="en-US" altLang="ko-KR" sz="1600" dirty="0" err="1"/>
              <a:t>removePunctuation</a:t>
            </a:r>
            <a:r>
              <a:rPr lang="en-US" altLang="ko-KR" sz="1600" dirty="0"/>
              <a:t>)    #</a:t>
            </a:r>
            <a:r>
              <a:rPr lang="ko-KR" altLang="en-US" sz="1600" dirty="0"/>
              <a:t>특수문자를 제거해요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docs &lt;- </a:t>
            </a:r>
            <a:r>
              <a:rPr lang="en-US" altLang="ko-KR" sz="1600" dirty="0" err="1"/>
              <a:t>tm_map</a:t>
            </a:r>
            <a:r>
              <a:rPr lang="en-US" altLang="ko-KR" sz="1600" dirty="0"/>
              <a:t>(docs, </a:t>
            </a:r>
            <a:r>
              <a:rPr lang="en-US" altLang="ko-KR" sz="1600" dirty="0" err="1"/>
              <a:t>stripWhitespace</a:t>
            </a:r>
            <a:r>
              <a:rPr lang="en-US" altLang="ko-KR" sz="1600" dirty="0"/>
              <a:t>)  #</a:t>
            </a:r>
            <a:r>
              <a:rPr lang="ko-KR" altLang="en-US" sz="1600" dirty="0"/>
              <a:t>빈칸도 제거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inspect(docs)  #</a:t>
            </a:r>
            <a:r>
              <a:rPr lang="ko-KR" altLang="en-US" sz="1600" dirty="0"/>
              <a:t>정리된 파일 확인</a:t>
            </a:r>
          </a:p>
        </p:txBody>
      </p:sp>
    </p:spTree>
    <p:extLst>
      <p:ext uri="{BB962C8B-B14F-4D97-AF65-F5344CB8AC3E}">
        <p14:creationId xmlns:p14="http://schemas.microsoft.com/office/powerpoint/2010/main" val="920428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25F0A-9B65-49A4-9982-719EF06C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386C8-EE45-456B-9A5E-46AB53AF3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#  Step 5 : </a:t>
            </a:r>
            <a:r>
              <a:rPr lang="ko-KR" altLang="en-US" sz="1600" dirty="0"/>
              <a:t>정리된 파일을 분석하기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dtm</a:t>
            </a:r>
            <a:r>
              <a:rPr lang="en-US" altLang="ko-KR" sz="1600" dirty="0"/>
              <a:t> &lt;- </a:t>
            </a:r>
            <a:r>
              <a:rPr lang="en-US" altLang="ko-KR" sz="1600" dirty="0" err="1"/>
              <a:t>TermDocumentMatrix</a:t>
            </a:r>
            <a:r>
              <a:rPr lang="en-US" altLang="ko-KR" sz="1600" dirty="0"/>
              <a:t>(docs)</a:t>
            </a:r>
          </a:p>
          <a:p>
            <a:pPr marL="0" indent="0">
              <a:buNone/>
            </a:pPr>
            <a:r>
              <a:rPr lang="en-US" altLang="ko-KR" sz="1600" dirty="0"/>
              <a:t>m &lt;- </a:t>
            </a:r>
            <a:r>
              <a:rPr lang="en-US" altLang="ko-KR" sz="1600" dirty="0" err="1"/>
              <a:t>as.matrix</a:t>
            </a:r>
            <a:r>
              <a:rPr lang="en-US" altLang="ko-KR" sz="1600" dirty="0"/>
              <a:t>(</a:t>
            </a:r>
            <a:r>
              <a:rPr lang="en-US" altLang="ko-KR" sz="1600" dirty="0" err="1"/>
              <a:t>dtm</a:t>
            </a:r>
            <a:r>
              <a:rPr lang="en-US" altLang="ko-KR" sz="1600" dirty="0"/>
              <a:t>)   # </a:t>
            </a:r>
            <a:r>
              <a:rPr lang="ko-KR" altLang="en-US" sz="1600" dirty="0"/>
              <a:t>단어에 대한 빈도 분석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v &lt;- sort(</a:t>
            </a:r>
            <a:r>
              <a:rPr lang="en-US" altLang="ko-KR" sz="1600" dirty="0" err="1"/>
              <a:t>rowSums</a:t>
            </a:r>
            <a:r>
              <a:rPr lang="en-US" altLang="ko-KR" sz="1600" dirty="0"/>
              <a:t>(m),decreasing=TRUE)    #</a:t>
            </a:r>
            <a:r>
              <a:rPr lang="ko-KR" altLang="en-US" sz="1600" dirty="0"/>
              <a:t>많이 나온 순서대로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d &lt;- </a:t>
            </a:r>
            <a:r>
              <a:rPr lang="en-US" altLang="ko-KR" sz="1600" dirty="0" err="1"/>
              <a:t>data.frame</a:t>
            </a:r>
            <a:r>
              <a:rPr lang="en-US" altLang="ko-KR" sz="1600" dirty="0"/>
              <a:t>(word = names(v),</a:t>
            </a:r>
            <a:r>
              <a:rPr lang="en-US" altLang="ko-KR" sz="1600" dirty="0" err="1"/>
              <a:t>freq</a:t>
            </a:r>
            <a:r>
              <a:rPr lang="en-US" altLang="ko-KR" sz="1600" dirty="0"/>
              <a:t>=v)</a:t>
            </a:r>
          </a:p>
          <a:p>
            <a:pPr marL="0" indent="0">
              <a:buNone/>
            </a:pPr>
            <a:r>
              <a:rPr lang="en-US" altLang="ko-KR" sz="1600" dirty="0"/>
              <a:t>head(d, 10)  #</a:t>
            </a:r>
            <a:r>
              <a:rPr lang="ko-KR" altLang="en-US" sz="1600" dirty="0"/>
              <a:t>상위 </a:t>
            </a:r>
            <a:r>
              <a:rPr lang="en-US" altLang="ko-KR" sz="1600" dirty="0"/>
              <a:t>10</a:t>
            </a:r>
            <a:r>
              <a:rPr lang="ko-KR" altLang="en-US" sz="1600" dirty="0"/>
              <a:t>개의 단어 빈도는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62658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F3C618-B1C0-4279-A725-67549777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47" y="3649579"/>
            <a:ext cx="3581307" cy="26847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06BB19-250F-43F0-81FF-455FEE19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0F715-A39A-4650-8233-EEB41AD2C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# Final Step : Word cloud  </a:t>
            </a:r>
            <a:r>
              <a:rPr lang="ko-KR" altLang="en-US" sz="1600" dirty="0"/>
              <a:t>그리기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 err="1"/>
              <a:t>set.seed</a:t>
            </a:r>
            <a:r>
              <a:rPr lang="en-US" altLang="ko-KR" sz="1600" dirty="0"/>
              <a:t>(1234)</a:t>
            </a:r>
          </a:p>
          <a:p>
            <a:pPr marL="0" indent="0">
              <a:buNone/>
            </a:pPr>
            <a:r>
              <a:rPr lang="en-US" altLang="ko-KR" sz="1600" dirty="0" err="1"/>
              <a:t>wordcloud</a:t>
            </a:r>
            <a:r>
              <a:rPr lang="en-US" altLang="ko-KR" sz="1600" dirty="0"/>
              <a:t>(words = </a:t>
            </a:r>
            <a:r>
              <a:rPr lang="en-US" altLang="ko-KR" sz="1600" dirty="0" err="1"/>
              <a:t>d$word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freq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d$freq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min.freq</a:t>
            </a:r>
            <a:r>
              <a:rPr lang="en-US" altLang="ko-KR" sz="1600" dirty="0"/>
              <a:t> = 1,</a:t>
            </a:r>
          </a:p>
          <a:p>
            <a:pPr marL="0" indent="0">
              <a:buNone/>
            </a:pPr>
            <a:r>
              <a:rPr lang="en-US" altLang="ko-KR" sz="1600" dirty="0"/>
              <a:t>          </a:t>
            </a:r>
            <a:r>
              <a:rPr lang="en-US" altLang="ko-KR" sz="1600" dirty="0" err="1"/>
              <a:t>max.words</a:t>
            </a:r>
            <a:r>
              <a:rPr lang="en-US" altLang="ko-KR" sz="1600" dirty="0"/>
              <a:t>=200, </a:t>
            </a:r>
            <a:r>
              <a:rPr lang="en-US" altLang="ko-KR" sz="1600" dirty="0" err="1"/>
              <a:t>random.order</a:t>
            </a:r>
            <a:r>
              <a:rPr lang="en-US" altLang="ko-KR" sz="1600" dirty="0"/>
              <a:t>=FALSE, </a:t>
            </a:r>
            <a:r>
              <a:rPr lang="en-US" altLang="ko-KR" sz="1600" dirty="0" err="1"/>
              <a:t>rot.per</a:t>
            </a:r>
            <a:r>
              <a:rPr lang="en-US" altLang="ko-KR" sz="1600" dirty="0"/>
              <a:t>=0.35, </a:t>
            </a:r>
          </a:p>
          <a:p>
            <a:pPr marL="0" indent="0">
              <a:buNone/>
            </a:pPr>
            <a:r>
              <a:rPr lang="en-US" altLang="ko-KR" sz="1600" dirty="0"/>
              <a:t>          colors=</a:t>
            </a:r>
            <a:r>
              <a:rPr lang="en-US" altLang="ko-KR" sz="1600" dirty="0" err="1"/>
              <a:t>brewer.pal</a:t>
            </a:r>
            <a:r>
              <a:rPr lang="en-US" altLang="ko-KR" sz="1600" dirty="0"/>
              <a:t>(8, "Dark2"))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89901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5A606-5C7C-4A7E-96D6-6A1A9387A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1" y="1119604"/>
            <a:ext cx="6345260" cy="709865"/>
          </a:xfrm>
        </p:spPr>
        <p:txBody>
          <a:bodyPr/>
          <a:lstStyle/>
          <a:p>
            <a:r>
              <a:rPr lang="ko-KR" altLang="en-US" sz="2400" dirty="0"/>
              <a:t>오바마  취임사 </a:t>
            </a:r>
            <a:r>
              <a:rPr lang="en-US" altLang="ko-KR" sz="2400" dirty="0"/>
              <a:t>(2019)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워드클라우드</a:t>
            </a:r>
            <a:r>
              <a:rPr lang="ko-KR" altLang="en-US" sz="2400" dirty="0"/>
              <a:t> 그리기</a:t>
            </a:r>
            <a:br>
              <a:rPr lang="en-US" altLang="ko-KR" sz="2400" dirty="0"/>
            </a:br>
            <a:endParaRPr lang="ko-KR" altLang="en-US" sz="2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B94708-4596-4520-8804-00F263B9E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67" y="2609517"/>
            <a:ext cx="8478085" cy="3530599"/>
          </a:xfrm>
        </p:spPr>
        <p:txBody>
          <a:bodyPr>
            <a:normAutofit/>
          </a:bodyPr>
          <a:lstStyle/>
          <a:p>
            <a:pPr>
              <a:buAutoNum type="arabicParenR"/>
            </a:pPr>
            <a:r>
              <a:rPr lang="ko-KR" altLang="en-US" sz="2000" dirty="0"/>
              <a:t>인터넷에서 검색해서 메모장에 저장하세요</a:t>
            </a:r>
            <a:r>
              <a:rPr lang="en-US" altLang="ko-KR" sz="2000" dirty="0"/>
              <a:t>.</a:t>
            </a:r>
          </a:p>
          <a:p>
            <a:pPr>
              <a:buAutoNum type="arabicParenR"/>
            </a:pPr>
            <a:r>
              <a:rPr lang="en-US" altLang="ko-KR" sz="2000" dirty="0">
                <a:solidFill>
                  <a:srgbClr val="0070C0"/>
                </a:solidFill>
              </a:rPr>
              <a:t>text &lt;- </a:t>
            </a:r>
            <a:r>
              <a:rPr lang="en-US" altLang="ko-KR" sz="2000" dirty="0" err="1">
                <a:solidFill>
                  <a:srgbClr val="0070C0"/>
                </a:solidFill>
              </a:rPr>
              <a:t>readLines</a:t>
            </a:r>
            <a:r>
              <a:rPr lang="en-US" altLang="ko-KR" sz="2000" dirty="0">
                <a:solidFill>
                  <a:srgbClr val="0070C0"/>
                </a:solidFill>
              </a:rPr>
              <a:t>(</a:t>
            </a:r>
            <a:r>
              <a:rPr lang="en-US" altLang="ko-KR" sz="2000" dirty="0" err="1">
                <a:solidFill>
                  <a:srgbClr val="0070C0"/>
                </a:solidFill>
              </a:rPr>
              <a:t>choose.files</a:t>
            </a:r>
            <a:r>
              <a:rPr lang="en-US" altLang="ko-KR" sz="2000" dirty="0">
                <a:solidFill>
                  <a:srgbClr val="0070C0"/>
                </a:solidFill>
              </a:rPr>
              <a:t>())</a:t>
            </a:r>
            <a:r>
              <a:rPr lang="en-US" altLang="ko-KR" sz="2000" dirty="0"/>
              <a:t> </a:t>
            </a:r>
            <a:r>
              <a:rPr lang="ko-KR" altLang="en-US" sz="2000" dirty="0"/>
              <a:t>를 이용해서 불러오세요</a:t>
            </a:r>
            <a:r>
              <a:rPr lang="en-US" altLang="ko-KR" sz="2000" dirty="0"/>
              <a:t>.</a:t>
            </a:r>
          </a:p>
          <a:p>
            <a:pPr>
              <a:buAutoNum type="arabicParenR"/>
            </a:pPr>
            <a:r>
              <a:rPr lang="en-US" altLang="ko-KR" sz="2000" dirty="0">
                <a:solidFill>
                  <a:srgbClr val="0070C0"/>
                </a:solidFill>
              </a:rPr>
              <a:t>docs &lt;- Corpus(</a:t>
            </a:r>
            <a:r>
              <a:rPr lang="en-US" altLang="ko-KR" sz="2000" dirty="0" err="1">
                <a:solidFill>
                  <a:srgbClr val="0070C0"/>
                </a:solidFill>
              </a:rPr>
              <a:t>VectorSource</a:t>
            </a:r>
            <a:r>
              <a:rPr lang="en-US" altLang="ko-KR" sz="2000" dirty="0">
                <a:solidFill>
                  <a:srgbClr val="0070C0"/>
                </a:solidFill>
              </a:rPr>
              <a:t>(text)) </a:t>
            </a:r>
            <a:r>
              <a:rPr lang="en-US" altLang="ko-KR" sz="2000" dirty="0"/>
              <a:t>… </a:t>
            </a:r>
            <a:r>
              <a:rPr lang="ko-KR" altLang="en-US" sz="2000" dirty="0"/>
              <a:t>여기서 부터 실행하세요</a:t>
            </a: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72703-8BAC-4DF4-AEC1-73F838E11191}"/>
              </a:ext>
            </a:extLst>
          </p:cNvPr>
          <p:cNvSpPr txBox="1"/>
          <p:nvPr/>
        </p:nvSpPr>
        <p:spPr>
          <a:xfrm>
            <a:off x="737937" y="5237747"/>
            <a:ext cx="72442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※ </a:t>
            </a:r>
            <a:r>
              <a:rPr lang="ko-KR" altLang="en-US" sz="1600" dirty="0"/>
              <a:t>한글도 </a:t>
            </a:r>
            <a:r>
              <a:rPr lang="en-US" altLang="ko-KR" sz="1600" dirty="0" err="1"/>
              <a:t>wordcloud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그릴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경우 </a:t>
            </a:r>
            <a:r>
              <a:rPr lang="en-US" altLang="ko-KR" sz="1600" dirty="0" err="1"/>
              <a:t>KoNLP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패키지가 필요해요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14177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5E3AA-DB92-4D89-AC3C-581016EC7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9B2C4BF-B4B9-4726-A146-398F3329E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79" y="1759283"/>
            <a:ext cx="6106531" cy="4717057"/>
          </a:xfrm>
        </p:spPr>
      </p:pic>
    </p:spTree>
    <p:extLst>
      <p:ext uri="{BB962C8B-B14F-4D97-AF65-F5344CB8AC3E}">
        <p14:creationId xmlns:p14="http://schemas.microsoft.com/office/powerpoint/2010/main" val="146282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48A91-32D7-4D06-AC21-E583E8ED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영어공부를 효율적으로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5A3DE-88B4-452C-8DFB-98E9A5C4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0" y="2296696"/>
            <a:ext cx="7716085" cy="353059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사용 빈도가 높은 영어 단어를 외우자</a:t>
            </a:r>
            <a:endParaRPr lang="en-US" altLang="ko-KR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ko-KR" sz="1400" dirty="0">
                <a:hlinkClick r:id="rId2"/>
              </a:rPr>
              <a:t>https://en.wiktionary.org/wiki/Wiktionary:Frequency_lists#TV_and_movie_scripts</a:t>
            </a:r>
            <a:endParaRPr lang="en-US" altLang="ko-KR" sz="1400" dirty="0"/>
          </a:p>
          <a:p>
            <a:pPr lvl="1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1400" dirty="0"/>
              <a:t>영어를 잘 하려면 영단어를 많이 알아야 한다</a:t>
            </a:r>
            <a:r>
              <a:rPr lang="en-US" altLang="ko-KR" sz="1400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1400" dirty="0"/>
              <a:t>무조건 많이 외우는 것이 아니라 </a:t>
            </a:r>
            <a:r>
              <a:rPr lang="ko-KR" altLang="en-US" sz="1400" b="1" dirty="0">
                <a:solidFill>
                  <a:schemeClr val="accent3">
                    <a:lumMod val="75000"/>
                  </a:schemeClr>
                </a:solidFill>
              </a:rPr>
              <a:t>실제로 많이 사용하는 단어</a:t>
            </a:r>
            <a:r>
              <a:rPr lang="ko-KR" altLang="en-US" sz="1400" dirty="0"/>
              <a:t>를 외우자</a:t>
            </a:r>
            <a:r>
              <a:rPr lang="en-US" altLang="ko-KR" sz="1400" dirty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ko-KR" altLang="en-US" sz="1400" i="1" dirty="0"/>
              <a:t>가장 많이 쓰이는 단어 상위 </a:t>
            </a:r>
            <a:r>
              <a:rPr lang="en-US" altLang="ko-KR" sz="1400" i="1" dirty="0"/>
              <a:t>20%</a:t>
            </a:r>
            <a:r>
              <a:rPr lang="ko-KR" altLang="en-US" sz="1400" i="1" dirty="0"/>
              <a:t>가 총 단어 사용 빈도의 </a:t>
            </a:r>
            <a:r>
              <a:rPr lang="en-US" altLang="ko-KR" sz="1400" i="1" dirty="0"/>
              <a:t>80%</a:t>
            </a:r>
            <a:r>
              <a:rPr lang="ko-KR" altLang="en-US" sz="1400" i="1" dirty="0"/>
              <a:t>를 차지한다</a:t>
            </a:r>
            <a:r>
              <a:rPr lang="en-US" altLang="ko-KR" sz="1400" i="1" dirty="0"/>
              <a:t>. </a:t>
            </a:r>
            <a:r>
              <a:rPr lang="ko-KR" altLang="en-US" sz="1400" i="1" dirty="0"/>
              <a:t>원어민이 평균 </a:t>
            </a:r>
            <a:r>
              <a:rPr lang="en-US" altLang="ko-KR" sz="1400" i="1" dirty="0"/>
              <a:t>4</a:t>
            </a:r>
            <a:r>
              <a:rPr lang="ko-KR" altLang="en-US" sz="1400" i="1" dirty="0"/>
              <a:t>만개의 단어를 알고 있다</a:t>
            </a:r>
            <a:r>
              <a:rPr lang="en-US" altLang="ko-KR" sz="1400" i="1" dirty="0"/>
              <a:t>. </a:t>
            </a:r>
            <a:r>
              <a:rPr lang="ko-KR" altLang="en-US" sz="1400" i="1" dirty="0"/>
              <a:t>그렇다면 </a:t>
            </a:r>
            <a:r>
              <a:rPr lang="en-US" altLang="ko-KR" sz="1400" b="1" i="1" dirty="0">
                <a:solidFill>
                  <a:srgbClr val="0070C0"/>
                </a:solidFill>
              </a:rPr>
              <a:t>8,000</a:t>
            </a:r>
            <a:r>
              <a:rPr lang="ko-KR" altLang="en-US" sz="1400" b="1" i="1" dirty="0">
                <a:solidFill>
                  <a:srgbClr val="0070C0"/>
                </a:solidFill>
              </a:rPr>
              <a:t>개의 단어</a:t>
            </a:r>
            <a:r>
              <a:rPr lang="ko-KR" altLang="en-US" sz="1400" i="1" dirty="0"/>
              <a:t>를 알고 있다면 우리는 외국인으로서 영어를 사용하는데 전혀 지장이 없다</a:t>
            </a:r>
            <a:r>
              <a:rPr lang="en-US" altLang="ko-KR" sz="1400" i="1" dirty="0"/>
              <a:t>. </a:t>
            </a:r>
            <a:endParaRPr lang="ko-KR" altLang="en-US" sz="1400" i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8259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1ED85-50C4-4C36-8E99-8E58CB4B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빅데이터란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A5B8C6-1375-4EFC-BFEE-D9CD1314E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10" y="2767264"/>
            <a:ext cx="3530600" cy="353060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738C49-668D-47A6-8644-0C72F74A9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68" y="2494549"/>
            <a:ext cx="3505264" cy="239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3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2FC4F8C-DCFB-41A7-9587-B6E49A20404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91" y="0"/>
            <a:ext cx="9145191" cy="6861555"/>
            <a:chOff x="-1588" y="0"/>
            <a:chExt cx="12193588" cy="6861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B8134D-DAA6-44DB-9A7B-8D5B04711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5AD0F1C-BC8E-4CB4-BAC4-8F33C36F69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1087E9-D266-4B08-AAB1-F7439DF652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A2B069-C853-43DD-8CC0-7CE6F331A7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DD86E2-5424-44EC-A189-3E2DDD38DD7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4F8CFC5E-B977-45D3-A7A8-A4EDF8C88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347F91F-7A0C-4FD7-AC29-DCAF67A2E56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FD264AA-C656-4350-AD8E-3E13639C02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D0BCEC0-3E74-4312-9304-E40CE7144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857" y="2469938"/>
            <a:ext cx="4688748" cy="19181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4EF29AB-620C-4783-9B23-EACEB54D78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0BB45BD-B4A3-478A-A287-A795550B410A}"/>
              </a:ext>
            </a:extLst>
          </p:cNvPr>
          <p:cNvSpPr txBox="1">
            <a:spLocks/>
          </p:cNvSpPr>
          <p:nvPr/>
        </p:nvSpPr>
        <p:spPr>
          <a:xfrm>
            <a:off x="866216" y="2120900"/>
            <a:ext cx="2350294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>
                <a:solidFill>
                  <a:schemeClr val="bg1"/>
                </a:solidFill>
              </a:rPr>
              <a:t>Volume (</a:t>
            </a:r>
            <a:r>
              <a:rPr lang="ko-KR" altLang="en-US">
                <a:solidFill>
                  <a:schemeClr val="bg1"/>
                </a:solidFill>
              </a:rPr>
              <a:t>크기</a:t>
            </a:r>
            <a:r>
              <a:rPr lang="en-US" altLang="ko-KR">
                <a:solidFill>
                  <a:schemeClr val="bg1"/>
                </a:solidFill>
              </a:rPr>
              <a:t>)</a:t>
            </a:r>
          </a:p>
          <a:p>
            <a:pPr latinLnBrk="0"/>
            <a:r>
              <a:rPr lang="en-US" altLang="ko-KR">
                <a:solidFill>
                  <a:schemeClr val="bg1"/>
                </a:solidFill>
              </a:rPr>
              <a:t>Velocity(</a:t>
            </a:r>
            <a:r>
              <a:rPr lang="ko-KR" altLang="en-US">
                <a:solidFill>
                  <a:schemeClr val="bg1"/>
                </a:solidFill>
              </a:rPr>
              <a:t>속도</a:t>
            </a:r>
            <a:r>
              <a:rPr lang="en-US" altLang="ko-KR">
                <a:solidFill>
                  <a:schemeClr val="bg1"/>
                </a:solidFill>
              </a:rPr>
              <a:t>)</a:t>
            </a:r>
          </a:p>
          <a:p>
            <a:pPr latinLnBrk="0"/>
            <a:r>
              <a:rPr lang="en-US" altLang="ko-KR">
                <a:solidFill>
                  <a:schemeClr val="bg1"/>
                </a:solidFill>
              </a:rPr>
              <a:t>Variety(</a:t>
            </a:r>
            <a:r>
              <a:rPr lang="ko-KR" altLang="en-US">
                <a:solidFill>
                  <a:schemeClr val="bg1"/>
                </a:solidFill>
              </a:rPr>
              <a:t>다양성</a:t>
            </a:r>
            <a:r>
              <a:rPr lang="en-US" altLang="ko-KR">
                <a:solidFill>
                  <a:schemeClr val="bg1"/>
                </a:solidFill>
              </a:rPr>
              <a:t>)</a:t>
            </a:r>
          </a:p>
          <a:p>
            <a:pPr latinLnBrk="0"/>
            <a:r>
              <a:rPr lang="en-US" altLang="ko-KR">
                <a:solidFill>
                  <a:schemeClr val="bg1"/>
                </a:solidFill>
              </a:rPr>
              <a:t>Veracity(</a:t>
            </a:r>
            <a:r>
              <a:rPr lang="ko-KR" altLang="en-US">
                <a:solidFill>
                  <a:schemeClr val="bg1"/>
                </a:solidFill>
              </a:rPr>
              <a:t>정확성</a:t>
            </a:r>
            <a:r>
              <a:rPr lang="en-US" altLang="ko-KR">
                <a:solidFill>
                  <a:schemeClr val="bg1"/>
                </a:solidFill>
              </a:rPr>
              <a:t>)</a:t>
            </a:r>
          </a:p>
          <a:p>
            <a:pPr latinLnBrk="0"/>
            <a:r>
              <a:rPr lang="en-US" altLang="ko-KR">
                <a:solidFill>
                  <a:schemeClr val="bg1"/>
                </a:solidFill>
              </a:rPr>
              <a:t>value</a:t>
            </a:r>
            <a:r>
              <a:rPr lang="ko-KR" altLang="en-US">
                <a:solidFill>
                  <a:schemeClr val="bg1"/>
                </a:solidFill>
              </a:rPr>
              <a:t>가치</a:t>
            </a:r>
          </a:p>
        </p:txBody>
      </p:sp>
    </p:spTree>
    <p:extLst>
      <p:ext uri="{BB962C8B-B14F-4D97-AF65-F5344CB8AC3E}">
        <p14:creationId xmlns:p14="http://schemas.microsoft.com/office/powerpoint/2010/main" val="194861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36E07-9A1C-489D-87BA-5E6D711C0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다음 중 빅데이터는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2C448-B267-4676-AE7F-5415BEDB5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미의회 도서관</a:t>
            </a:r>
            <a:endParaRPr lang="en-US" altLang="ko-KR" dirty="0"/>
          </a:p>
          <a:p>
            <a:r>
              <a:rPr lang="ko-KR" altLang="en-US" dirty="0"/>
              <a:t>기상청</a:t>
            </a:r>
            <a:endParaRPr lang="en-US" altLang="ko-KR" dirty="0"/>
          </a:p>
          <a:p>
            <a:r>
              <a:rPr lang="ko-KR" altLang="en-US" dirty="0"/>
              <a:t>트위터</a:t>
            </a:r>
            <a:endParaRPr lang="en-US" altLang="ko-KR" dirty="0"/>
          </a:p>
          <a:p>
            <a:r>
              <a:rPr lang="ko-KR" altLang="en-US" dirty="0" err="1"/>
              <a:t>유니클로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271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C5B24-AC1F-4419-925E-B4269CCB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A0DE02E4-6DF5-40D4-8FC7-C84203B91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0" y="2328863"/>
            <a:ext cx="4359560" cy="3424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AD063-6533-4D1F-ACBA-0E7509B555D0}"/>
              </a:ext>
            </a:extLst>
          </p:cNvPr>
          <p:cNvSpPr txBox="1"/>
          <p:nvPr/>
        </p:nvSpPr>
        <p:spPr>
          <a:xfrm>
            <a:off x="5473700" y="2641600"/>
            <a:ext cx="34515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유니클로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매장으로 유명한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야나이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타다시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회장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black"/>
                </a:solidFill>
                <a:latin typeface="Tw Cen MT" panose="020B0602020104020603"/>
                <a:ea typeface="맑은 고딕" panose="020B0503020000020004" pitchFamily="50" charset="-127"/>
              </a:rPr>
              <a:t>일본 부호순위 </a:t>
            </a:r>
            <a:r>
              <a:rPr lang="en-US" altLang="ko-KR" dirty="0">
                <a:solidFill>
                  <a:prstClr val="black"/>
                </a:solidFill>
                <a:latin typeface="Tw Cen MT" panose="020B0602020104020603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prstClr val="black"/>
                </a:solidFill>
                <a:latin typeface="Tw Cen MT" panose="020B0602020104020603"/>
                <a:ea typeface="맑은 고딕" panose="020B0503020000020004" pitchFamily="50" charset="-127"/>
              </a:rPr>
              <a:t>위 </a:t>
            </a:r>
            <a:r>
              <a:rPr lang="en-US" altLang="ko-KR" dirty="0">
                <a:solidFill>
                  <a:prstClr val="black"/>
                </a:solidFill>
                <a:latin typeface="Tw Cen MT" panose="020B0602020104020603"/>
                <a:ea typeface="맑은 고딕" panose="020B0503020000020004" pitchFamily="50" charset="-127"/>
              </a:rPr>
              <a:t>(2017</a:t>
            </a:r>
            <a:r>
              <a:rPr lang="ko-KR" altLang="en-US" dirty="0">
                <a:solidFill>
                  <a:prstClr val="black"/>
                </a:solidFill>
                <a:latin typeface="Tw Cen MT" panose="020B0602020104020603"/>
                <a:ea typeface="맑은 고딕" panose="020B0503020000020004" pitchFamily="50" charset="-127"/>
              </a:rPr>
              <a:t>년</a:t>
            </a:r>
            <a:r>
              <a:rPr lang="en-US" altLang="ko-KR" dirty="0">
                <a:solidFill>
                  <a:prstClr val="black"/>
                </a:solidFill>
                <a:latin typeface="Tw Cen MT" panose="020B0602020104020603"/>
                <a:ea typeface="맑은 고딕" panose="020B0503020000020004" pitchFamily="50" charset="-127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    164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억 달러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약 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16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조 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5,856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맑은 고딕" panose="020B0503020000020004" pitchFamily="50" charset="-127"/>
                <a:cs typeface="+mn-cs"/>
              </a:rPr>
              <a:t>억</a:t>
            </a:r>
            <a:r>
              <a:rPr lang="en-US" altLang="ko-KR" dirty="0">
                <a:solidFill>
                  <a:prstClr val="black"/>
                </a:solidFill>
                <a:latin typeface="Tw Cen MT" panose="020B0602020104020603"/>
                <a:ea typeface="맑은 고딕" panose="020B0503020000020004" pitchFamily="50" charset="-127"/>
              </a:rPr>
              <a:t>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2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796</TotalTime>
  <Words>1605</Words>
  <Application>Microsoft Office PowerPoint</Application>
  <PresentationFormat>화면 슬라이드 쇼(4:3)</PresentationFormat>
  <Paragraphs>265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나눔고딕</vt:lpstr>
      <vt:lpstr>맑은 고딕</vt:lpstr>
      <vt:lpstr>Arial</vt:lpstr>
      <vt:lpstr>Cambria Math</vt:lpstr>
      <vt:lpstr>Century Gothic</vt:lpstr>
      <vt:lpstr>Tw Cen MT</vt:lpstr>
      <vt:lpstr>Wingdings</vt:lpstr>
      <vt:lpstr>Wingdings 3</vt:lpstr>
      <vt:lpstr>이온(회의실)</vt:lpstr>
      <vt:lpstr>빅데이터란?</vt:lpstr>
      <vt:lpstr>평창을 가장 많이 검색한 나라는?</vt:lpstr>
      <vt:lpstr>Google trend</vt:lpstr>
      <vt:lpstr>Google의  Ngram</vt:lpstr>
      <vt:lpstr>영어공부를 효율적으로</vt:lpstr>
      <vt:lpstr>빅데이터란?</vt:lpstr>
      <vt:lpstr>PowerPoint 프레젠테이션</vt:lpstr>
      <vt:lpstr>다음 중 빅데이터는?</vt:lpstr>
      <vt:lpstr>PowerPoint 프레젠테이션</vt:lpstr>
      <vt:lpstr>PowerPoint 프레젠테이션</vt:lpstr>
      <vt:lpstr>Fast Fashion</vt:lpstr>
      <vt:lpstr>전공소개</vt:lpstr>
      <vt:lpstr>교수진 </vt:lpstr>
      <vt:lpstr>소셜 인사이트에서의 통계학</vt:lpstr>
      <vt:lpstr>취업전망</vt:lpstr>
      <vt:lpstr>빅데이터 연구실</vt:lpstr>
      <vt:lpstr>기상환경빅데이터 분석사례</vt:lpstr>
      <vt:lpstr>PowerPoint 프레젠테이션</vt:lpstr>
      <vt:lpstr>기상환경빅데이터 연구실</vt:lpstr>
      <vt:lpstr>PowerPoint 프레젠테이션</vt:lpstr>
      <vt:lpstr>PowerPoint 프레젠테이션</vt:lpstr>
      <vt:lpstr>보건의료분야 빅데이터사례</vt:lpstr>
      <vt:lpstr>PowerPoint 프레젠테이션</vt:lpstr>
      <vt:lpstr>청소년의 우울감/자살생각/자살시도 위험요인 파악</vt:lpstr>
      <vt:lpstr>청소년 자살현황</vt:lpstr>
      <vt:lpstr>기존 연구논문 분석 (메타분석)</vt:lpstr>
      <vt:lpstr>R 알아요?</vt:lpstr>
      <vt:lpstr>R program</vt:lpstr>
      <vt:lpstr>PowerPoint 프레젠테이션</vt:lpstr>
      <vt:lpstr>PowerPoint 프레젠테이션</vt:lpstr>
      <vt:lpstr>무료다운 (https://www.r-project.org)</vt:lpstr>
      <vt:lpstr>R로 지도그리기</vt:lpstr>
      <vt:lpstr>PowerPoint 프레젠테이션</vt:lpstr>
      <vt:lpstr>PowerPoint 프레젠테이션</vt:lpstr>
      <vt:lpstr>PowerPoint 프레젠테이션</vt:lpstr>
      <vt:lpstr>실시간 자료 가져오기</vt:lpstr>
      <vt:lpstr>Wordcloud 그리기</vt:lpstr>
      <vt:lpstr>소셜분석 체험 (Kbig.kr)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오바마  취임사 (2019) 워드클라우드 그리기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R로 워드클라우드  만들기</dc:title>
  <dc:creator>윤상후</dc:creator>
  <cp:lastModifiedBy>윤상후</cp:lastModifiedBy>
  <cp:revision>21</cp:revision>
  <dcterms:created xsi:type="dcterms:W3CDTF">2018-04-05T12:23:15Z</dcterms:created>
  <dcterms:modified xsi:type="dcterms:W3CDTF">2018-05-03T01:25:14Z</dcterms:modified>
</cp:coreProperties>
</file>